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 id="2147483679" r:id="rId3"/>
  </p:sldMasterIdLst>
  <p:notesMasterIdLst>
    <p:notesMasterId r:id="rId53"/>
  </p:notesMasterIdLst>
  <p:sldIdLst>
    <p:sldId id="362" r:id="rId4"/>
    <p:sldId id="305" r:id="rId5"/>
    <p:sldId id="256" r:id="rId6"/>
    <p:sldId id="257" r:id="rId7"/>
    <p:sldId id="258" r:id="rId8"/>
    <p:sldId id="345" r:id="rId9"/>
    <p:sldId id="307" r:id="rId10"/>
    <p:sldId id="309" r:id="rId11"/>
    <p:sldId id="264" r:id="rId12"/>
    <p:sldId id="317" r:id="rId13"/>
    <p:sldId id="318" r:id="rId14"/>
    <p:sldId id="319" r:id="rId15"/>
    <p:sldId id="265" r:id="rId16"/>
    <p:sldId id="294" r:id="rId17"/>
    <p:sldId id="295" r:id="rId18"/>
    <p:sldId id="321" r:id="rId19"/>
    <p:sldId id="322" r:id="rId20"/>
    <p:sldId id="296" r:id="rId21"/>
    <p:sldId id="323" r:id="rId22"/>
    <p:sldId id="324" r:id="rId23"/>
    <p:sldId id="325" r:id="rId24"/>
    <p:sldId id="326" r:id="rId25"/>
    <p:sldId id="361" r:id="rId26"/>
    <p:sldId id="327" r:id="rId27"/>
    <p:sldId id="359" r:id="rId28"/>
    <p:sldId id="360" r:id="rId29"/>
    <p:sldId id="352" r:id="rId30"/>
    <p:sldId id="353" r:id="rId31"/>
    <p:sldId id="354" r:id="rId32"/>
    <p:sldId id="355" r:id="rId33"/>
    <p:sldId id="298" r:id="rId34"/>
    <p:sldId id="349" r:id="rId35"/>
    <p:sldId id="299" r:id="rId36"/>
    <p:sldId id="342" r:id="rId37"/>
    <p:sldId id="343" r:id="rId38"/>
    <p:sldId id="300" r:id="rId39"/>
    <p:sldId id="328" r:id="rId40"/>
    <p:sldId id="301" r:id="rId41"/>
    <p:sldId id="329" r:id="rId42"/>
    <p:sldId id="330" r:id="rId43"/>
    <p:sldId id="332" r:id="rId44"/>
    <p:sldId id="333" r:id="rId45"/>
    <p:sldId id="334" r:id="rId46"/>
    <p:sldId id="337" r:id="rId47"/>
    <p:sldId id="285" r:id="rId48"/>
    <p:sldId id="338" r:id="rId49"/>
    <p:sldId id="339" r:id="rId50"/>
    <p:sldId id="278" r:id="rId51"/>
    <p:sldId id="303" r:id="rId52"/>
  </p:sldIdLst>
  <p:sldSz cx="14630400" cy="8229600"/>
  <p:notesSz cx="8229600" cy="14630400"/>
  <p:embeddedFontLst>
    <p:embeddedFont>
      <p:font typeface="Century Gothic" panose="020B0502020202020204" pitchFamily="34" charset="0"/>
      <p:regular r:id="rId54"/>
      <p:bold r:id="rId55"/>
      <p:italic r:id="rId56"/>
      <p:boldItalic r:id="rId57"/>
    </p:embeddedFont>
    <p:embeddedFont>
      <p:font typeface="Garamond" panose="02020404030301010803" pitchFamily="18" charset="0"/>
      <p:regular r:id="rId58"/>
      <p:bold r:id="rId59"/>
      <p:italic r:id="rId60"/>
    </p:embeddedFont>
    <p:embeddedFont>
      <p:font typeface="Libre Baskerville" panose="02000000000000000000" pitchFamily="2" charset="0"/>
      <p:regular r:id="rId61"/>
      <p:bold r:id="rId62"/>
      <p:italic r:id="rId63"/>
    </p:embeddedFont>
    <p:embeddedFont>
      <p:font typeface="Open Sans" panose="020B0606030504020204" pitchFamily="34" charset="0"/>
      <p:regular r:id="rId64"/>
      <p:bold r:id="rId65"/>
      <p:italic r:id="rId66"/>
      <p:boldItalic r:id="rId67"/>
    </p:embeddedFont>
    <p:embeddedFont>
      <p:font typeface="Wingdings 3" panose="05040102010807070707" pitchFamily="18"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3399"/>
    <a:srgbClr val="375517"/>
    <a:srgbClr val="1C2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10"/>
  </p:normalViewPr>
  <p:slideViewPr>
    <p:cSldViewPr snapToGrid="0" snapToObjects="1">
      <p:cViewPr varScale="1">
        <p:scale>
          <a:sx n="75" d="100"/>
          <a:sy n="75" d="100"/>
        </p:scale>
        <p:origin x="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0.fntdata"/><Relationship Id="rId68" Type="http://schemas.openxmlformats.org/officeDocument/2006/relationships/font" Target="fonts/font15.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2.xml"/><Relationship Id="rId61" Type="http://schemas.openxmlformats.org/officeDocument/2006/relationships/font" Target="fonts/font8.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4.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2.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9DF3C-2C9A-4C11-9004-76ADA6D45392}"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45EA2419-AC3D-4056-927E-96AC01C2D2B5}">
      <dgm:prSet phldrT="[Text]" custT="1"/>
      <dgm:spPr/>
      <dgm:t>
        <a:bodyPr/>
        <a:lstStyle/>
        <a:p>
          <a:pPr>
            <a:spcAft>
              <a:spcPts val="0"/>
            </a:spcAft>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Ủy</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ban </a:t>
          </a:r>
        </a:p>
        <a:p>
          <a:pPr>
            <a:spcAft>
              <a:spcPts val="0"/>
            </a:spcAft>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endParaRPr>
        </a:p>
      </dgm:t>
    </dgm:pt>
    <dgm:pt modelId="{3ACBA3FF-B7B4-4411-AC2A-D284BB3B2DBF}" type="parTrans" cxnId="{5CEFE4A8-1AE8-4771-97EB-D22204307DE2}">
      <dgm:prSet/>
      <dgm:spPr/>
      <dgm:t>
        <a:bodyPr/>
        <a:lstStyle/>
        <a:p>
          <a:endParaRPr lang="en-US"/>
        </a:p>
      </dgm:t>
    </dgm:pt>
    <dgm:pt modelId="{31B8E787-0D5C-4D64-B101-8C86F07C42F5}" type="sibTrans" cxnId="{5CEFE4A8-1AE8-4771-97EB-D22204307DE2}">
      <dgm:prSet/>
      <dgm:spPr/>
      <dgm:t>
        <a:bodyPr/>
        <a:lstStyle/>
        <a:p>
          <a:endParaRPr lang="en-US"/>
        </a:p>
      </dgm:t>
    </dgm:pt>
    <dgm:pt modelId="{B07E1B30-1864-46F0-BBCA-C37C8561774A}">
      <dgm:prSet phldrT="[Text]" custT="1"/>
      <dgm:spPr/>
      <dgm:t>
        <a:bodyPr/>
        <a:lstStyle/>
        <a:p>
          <a:pPr algn="l"/>
          <a:r>
            <a:rPr lang="en-US" sz="1700" b="1" dirty="0">
              <a:latin typeface="Times New Roman" panose="02020603050405020304" pitchFamily="18" charset="0"/>
              <a:cs typeface="Times New Roman" panose="02020603050405020304" pitchFamily="18" charset="0"/>
            </a:rPr>
            <a:t>1. </a:t>
          </a:r>
          <a:r>
            <a:rPr lang="en-US" sz="1700" b="1" dirty="0" err="1">
              <a:latin typeface="Times New Roman" panose="02020603050405020304" pitchFamily="18" charset="0"/>
              <a:cs typeface="Times New Roman" panose="02020603050405020304" pitchFamily="18" charset="0"/>
            </a:rPr>
            <a:t>Chỉ</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kiểm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tra</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toàn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bộ</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công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tác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2. </a:t>
          </a:r>
          <a:r>
            <a:rPr lang="en-US" sz="1700" b="1" dirty="0" err="1">
              <a:latin typeface="Times New Roman" panose="02020603050405020304" pitchFamily="18" charset="0"/>
              <a:cs typeface="Times New Roman" panose="02020603050405020304" pitchFamily="18" charset="0"/>
            </a:rPr>
            <a:t>Tuyên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truyền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đảm</a:t>
          </a:r>
          <a:r>
            <a:rPr lang="en-US" sz="1700" b="1" dirty="0">
              <a:latin typeface="Times New Roman" panose="02020603050405020304" pitchFamily="18" charset="0"/>
              <a:cs typeface="Times New Roman" panose="02020603050405020304" pitchFamily="18" charset="0"/>
            </a:rPr>
            <a:t> an </a:t>
          </a:r>
          <a:r>
            <a:rPr lang="en-US" sz="1700" b="1" dirty="0" err="1">
              <a:latin typeface="Times New Roman" panose="02020603050405020304" pitchFamily="18" charset="0"/>
              <a:cs typeface="Times New Roman" panose="02020603050405020304" pitchFamily="18" charset="0"/>
            </a:rPr>
            <a:t>ninh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trật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tự</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3. </a:t>
          </a:r>
          <a:r>
            <a:rPr lang="vi-VN" sz="1700" b="1" dirty="0">
              <a:latin typeface="Times New Roman" panose="02020603050405020304" pitchFamily="18" charset="0"/>
              <a:cs typeface="Times New Roman" panose="02020603050405020304" pitchFamily="18" charset="0"/>
            </a:rPr>
            <a:t>Tiếp nhận, lập danh sách người ứng cử</a:t>
          </a:r>
        </a:p>
        <a:p>
          <a:pPr algn="l"/>
          <a:r>
            <a:rPr lang="en-US" sz="1700" b="1" dirty="0">
              <a:latin typeface="Times New Roman" panose="02020603050405020304" pitchFamily="18" charset="0"/>
              <a:cs typeface="Times New Roman" panose="02020603050405020304" pitchFamily="18" charset="0"/>
            </a:rPr>
            <a:t>4. </a:t>
          </a:r>
          <a:r>
            <a:rPr lang="en-US" sz="1700" b="1" dirty="0" err="1">
              <a:latin typeface="Times New Roman" panose="02020603050405020304" pitchFamily="18" charset="0"/>
              <a:cs typeface="Times New Roman" panose="02020603050405020304" pitchFamily="18" charset="0"/>
            </a:rPr>
            <a:t>Chỉ</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lập</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niêm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yết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danh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sách</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tri</a:t>
          </a:r>
        </a:p>
      </dgm:t>
    </dgm:pt>
    <dgm:pt modelId="{E27A3ED2-E027-46EB-B39E-EE82C3F279BB}" type="parTrans" cxnId="{2238341A-1223-4D7F-B1C8-7735456E6103}">
      <dgm:prSet/>
      <dgm:spPr/>
      <dgm:t>
        <a:bodyPr/>
        <a:lstStyle/>
        <a:p>
          <a:endParaRPr lang="en-US"/>
        </a:p>
      </dgm:t>
    </dgm:pt>
    <dgm:pt modelId="{9DF71EE1-2857-4FCC-8AA6-F7167221DFD8}" type="sibTrans" cxnId="{2238341A-1223-4D7F-B1C8-7735456E6103}">
      <dgm:prSet/>
      <dgm:spPr/>
      <dgm:t>
        <a:bodyPr/>
        <a:lstStyle/>
        <a:p>
          <a:endParaRPr lang="en-US"/>
        </a:p>
      </dgm:t>
    </dgm:pt>
    <dgm:pt modelId="{147B59BA-94AC-4B2E-B908-A186C97F54A7}">
      <dgm:prSet phldrT="[Text]" custT="1"/>
      <dgm:spPr/>
      <dgm:t>
        <a:bodyPr/>
        <a:lstStyle/>
        <a:p>
          <a:pPr algn="l"/>
          <a:r>
            <a:rPr lang="en-US" sz="1700" b="1" dirty="0">
              <a:latin typeface="Times New Roman" panose="02020603050405020304" pitchFamily="18" charset="0"/>
              <a:cs typeface="Times New Roman" panose="02020603050405020304" pitchFamily="18" charset="0"/>
            </a:rPr>
            <a:t>5. </a:t>
          </a:r>
          <a:r>
            <a:rPr lang="en-US" sz="1700" b="1" dirty="0" err="1">
              <a:latin typeface="Times New Roman" panose="02020603050405020304" pitchFamily="18" charset="0"/>
              <a:cs typeface="Times New Roman" panose="02020603050405020304" pitchFamily="18" charset="0"/>
            </a:rPr>
            <a:t>Nhận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phân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phối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6. </a:t>
          </a:r>
          <a:r>
            <a:rPr lang="en-US" sz="1700" b="1" dirty="0" err="1">
              <a:latin typeface="Times New Roman" panose="02020603050405020304" pitchFamily="18" charset="0"/>
              <a:cs typeface="Times New Roman" panose="02020603050405020304" pitchFamily="18" charset="0"/>
            </a:rPr>
            <a:t>Giải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quyết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khiếu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nại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tố</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cáo</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7. </a:t>
          </a:r>
          <a:r>
            <a:rPr lang="en-US" sz="1700" b="1" dirty="0" err="1">
              <a:latin typeface="Times New Roman" panose="02020603050405020304" pitchFamily="18" charset="0"/>
              <a:cs typeface="Times New Roman" panose="02020603050405020304" pitchFamily="18" charset="0"/>
            </a:rPr>
            <a:t>Tổng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hợp</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kết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quả</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8. </a:t>
          </a:r>
          <a:r>
            <a:rPr lang="en-US" sz="1700" b="1" dirty="0" err="1">
              <a:latin typeface="Times New Roman" panose="02020603050405020304" pitchFamily="18" charset="0"/>
              <a:cs typeface="Times New Roman" panose="02020603050405020304" pitchFamily="18" charset="0"/>
            </a:rPr>
            <a:t>Tổ</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chức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thêm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lại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có</a:t>
          </a:r>
          <a:r>
            <a:rPr lang="en-US" sz="1700" b="1" dirty="0">
              <a:latin typeface="Times New Roman" panose="02020603050405020304" pitchFamily="18" charset="0"/>
              <a:cs typeface="Times New Roman" panose="02020603050405020304" pitchFamily="18" charset="0"/>
            </a:rPr>
            <a:t>)</a:t>
          </a:r>
        </a:p>
      </dgm:t>
    </dgm:pt>
    <dgm:pt modelId="{87FB7B45-B05B-44B6-A1B2-8DFCFF90AE94}" type="parTrans" cxnId="{7CE18450-EA99-4E9A-B55C-60A4EC99A310}">
      <dgm:prSet/>
      <dgm:spPr/>
      <dgm:t>
        <a:bodyPr/>
        <a:lstStyle/>
        <a:p>
          <a:endParaRPr lang="en-US"/>
        </a:p>
      </dgm:t>
    </dgm:pt>
    <dgm:pt modelId="{0F743661-B201-4762-AC20-D57BBDA880B1}" type="sibTrans" cxnId="{7CE18450-EA99-4E9A-B55C-60A4EC99A310}">
      <dgm:prSet/>
      <dgm:spPr/>
      <dgm:t>
        <a:bodyPr/>
        <a:lstStyle/>
        <a:p>
          <a:endParaRPr lang="en-US"/>
        </a:p>
      </dgm:t>
    </dgm:pt>
    <dgm:pt modelId="{CB1D1327-2124-476D-A7D2-F64BEA3EDBAD}">
      <dgm:prSet phldrT="[Text]" custT="1"/>
      <dgm:spPr/>
      <dgm:t>
        <a:bodyPr/>
        <a:lstStyle/>
        <a:p>
          <a:pPr>
            <a:spcAft>
              <a:spcPts val="0"/>
            </a:spcAft>
          </a:pP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Ban </a:t>
          </a:r>
        </a:p>
        <a:p>
          <a:pPr>
            <a:spcAft>
              <a:spcPts val="0"/>
            </a:spcAft>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endParaRPr>
        </a:p>
      </dgm:t>
    </dgm:pt>
    <dgm:pt modelId="{09AD81F2-6AB3-4992-9B56-E0A35A70EC32}" type="parTrans" cxnId="{400BE132-4912-475F-97C1-53514181AD90}">
      <dgm:prSet/>
      <dgm:spPr/>
      <dgm:t>
        <a:bodyPr/>
        <a:lstStyle/>
        <a:p>
          <a:endParaRPr lang="en-US"/>
        </a:p>
      </dgm:t>
    </dgm:pt>
    <dgm:pt modelId="{523C4274-4750-4D87-880E-09826494EDB9}" type="sibTrans" cxnId="{400BE132-4912-475F-97C1-53514181AD90}">
      <dgm:prSet/>
      <dgm:spPr/>
      <dgm:t>
        <a:bodyPr/>
        <a:lstStyle/>
        <a:p>
          <a:endParaRPr lang="en-US"/>
        </a:p>
      </dgm:t>
    </dgm:pt>
    <dgm:pt modelId="{292923DA-B1AD-4728-B331-96947B68584F}">
      <dgm:prSet phldrT="[Text]" custT="1"/>
      <dgm:spPr/>
      <dgm:t>
        <a:bodyPr/>
        <a:lstStyle/>
        <a:p>
          <a:pPr algn="l"/>
          <a:r>
            <a:rPr lang="en-US" sz="1700" b="1" dirty="0">
              <a:latin typeface="Times New Roman" panose="02020603050405020304" pitchFamily="18" charset="0"/>
              <a:cs typeface="Times New Roman" panose="02020603050405020304" pitchFamily="18" charset="0"/>
            </a:rPr>
            <a:t>1. </a:t>
          </a:r>
          <a:r>
            <a:rPr lang="en-US" sz="1700" b="1" dirty="0" err="1">
              <a:latin typeface="Times New Roman" panose="02020603050405020304" pitchFamily="18" charset="0"/>
              <a:cs typeface="Times New Roman" panose="02020603050405020304" pitchFamily="18" charset="0"/>
            </a:rPr>
            <a:t>Kiểm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tra</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đôn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đốc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Tổ</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2. </a:t>
          </a:r>
          <a:r>
            <a:rPr lang="vi-VN" sz="1700" b="1" dirty="0">
              <a:latin typeface="Times New Roman" panose="02020603050405020304" pitchFamily="18" charset="0"/>
              <a:cs typeface="Times New Roman" panose="02020603050405020304" pitchFamily="18" charset="0"/>
            </a:rPr>
            <a:t>Kiểm tra danh sách cử tri, người ứng cử</a:t>
          </a:r>
        </a:p>
        <a:p>
          <a:pPr algn="l"/>
          <a:r>
            <a:rPr lang="en-US" sz="1700" b="1" dirty="0">
              <a:latin typeface="Times New Roman" panose="02020603050405020304" pitchFamily="18" charset="0"/>
              <a:cs typeface="Times New Roman" panose="02020603050405020304" pitchFamily="18" charset="0"/>
            </a:rPr>
            <a:t>3. </a:t>
          </a:r>
          <a:r>
            <a:rPr lang="en-US" sz="1700" b="1" dirty="0" err="1">
              <a:latin typeface="Times New Roman" panose="02020603050405020304" pitchFamily="18" charset="0"/>
              <a:cs typeface="Times New Roman" panose="02020603050405020304" pitchFamily="18" charset="0"/>
            </a:rPr>
            <a:t>Chỉ</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bố</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trí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phòng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bỏ</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4</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phiếu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bầu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Tổ</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bầu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cử</a:t>
          </a:r>
          <a:endParaRPr lang="en-US" sz="1600" b="1" dirty="0">
            <a:latin typeface="Times New Roman" panose="02020603050405020304" pitchFamily="18" charset="0"/>
            <a:cs typeface="Times New Roman" panose="02020603050405020304" pitchFamily="18" charset="0"/>
          </a:endParaRPr>
        </a:p>
      </dgm:t>
    </dgm:pt>
    <dgm:pt modelId="{FC630644-FA23-409F-A0CF-C0C7359DA380}" type="parTrans" cxnId="{E8B740B6-1881-4DBE-AC18-39F1237CB8B1}">
      <dgm:prSet/>
      <dgm:spPr/>
      <dgm:t>
        <a:bodyPr/>
        <a:lstStyle/>
        <a:p>
          <a:endParaRPr lang="en-US"/>
        </a:p>
      </dgm:t>
    </dgm:pt>
    <dgm:pt modelId="{36D0BEBB-C0D1-4F35-AF06-9457BFD6EF90}" type="sibTrans" cxnId="{E8B740B6-1881-4DBE-AC18-39F1237CB8B1}">
      <dgm:prSet/>
      <dgm:spPr/>
      <dgm:t>
        <a:bodyPr/>
        <a:lstStyle/>
        <a:p>
          <a:endParaRPr lang="en-US"/>
        </a:p>
      </dgm:t>
    </dgm:pt>
    <dgm:pt modelId="{E15C560B-9D40-405A-86AF-D95A93C2D8EF}">
      <dgm:prSet phldrT="[Text]" custT="1"/>
      <dgm:spPr/>
      <dgm:t>
        <a:bodyPr/>
        <a:lstStyle/>
        <a:p>
          <a:pPr algn="l"/>
          <a:r>
            <a:rPr lang="en-US" sz="1700" b="1" dirty="0">
              <a:latin typeface="Times New Roman" panose="02020603050405020304" pitchFamily="18" charset="0"/>
              <a:cs typeface="Times New Roman" panose="02020603050405020304" pitchFamily="18" charset="0"/>
            </a:rPr>
            <a:t>5. </a:t>
          </a:r>
          <a:r>
            <a:rPr lang="en-US" sz="1700" b="1" dirty="0" err="1">
              <a:latin typeface="Times New Roman" panose="02020603050405020304" pitchFamily="18" charset="0"/>
              <a:cs typeface="Times New Roman" panose="02020603050405020304" pitchFamily="18" charset="0"/>
            </a:rPr>
            <a:t>Tổng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hợp</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lập</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biên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kết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quả</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6. </a:t>
          </a:r>
          <a:r>
            <a:rPr lang="en-US" sz="1600" b="1" dirty="0" err="1">
              <a:latin typeface="Times New Roman" panose="02020603050405020304" pitchFamily="18" charset="0"/>
              <a:cs typeface="Times New Roman" panose="02020603050405020304" pitchFamily="18" charset="0"/>
            </a:rPr>
            <a:t>Giải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khiếu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tố</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thẩm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quyền</a:t>
          </a:r>
          <a:endParaRPr lang="en-US" sz="16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7. </a:t>
          </a:r>
          <a:r>
            <a:rPr lang="vi-VN" sz="1700" b="1" dirty="0">
              <a:latin typeface="Times New Roman" panose="02020603050405020304" pitchFamily="18" charset="0"/>
              <a:cs typeface="Times New Roman" panose="02020603050405020304" pitchFamily="18" charset="0"/>
            </a:rPr>
            <a:t>Báo cáo, chuyển hồ sơ cho UBBC</a:t>
          </a:r>
        </a:p>
        <a:p>
          <a:pPr algn="l"/>
          <a:r>
            <a:rPr lang="en-US" sz="1700" b="1" dirty="0">
              <a:latin typeface="Times New Roman" panose="02020603050405020304" pitchFamily="18" charset="0"/>
              <a:cs typeface="Times New Roman" panose="02020603050405020304" pitchFamily="18" charset="0"/>
            </a:rPr>
            <a:t>8. </a:t>
          </a:r>
          <a:r>
            <a:rPr lang="en-US" sz="1700" b="1" dirty="0" err="1">
              <a:latin typeface="Times New Roman" panose="02020603050405020304" pitchFamily="18" charset="0"/>
              <a:cs typeface="Times New Roman" panose="02020603050405020304" pitchFamily="18" charset="0"/>
            </a:rPr>
            <a:t>Tổ</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chức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thêm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lại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có</a:t>
          </a:r>
          <a:r>
            <a:rPr lang="en-US" sz="1700" b="1" dirty="0">
              <a:latin typeface="Times New Roman" panose="02020603050405020304" pitchFamily="18" charset="0"/>
              <a:cs typeface="Times New Roman" panose="02020603050405020304" pitchFamily="18" charset="0"/>
            </a:rPr>
            <a:t>)</a:t>
          </a:r>
        </a:p>
      </dgm:t>
    </dgm:pt>
    <dgm:pt modelId="{A627B8EF-2957-4442-97B7-DA7922A471F2}" type="parTrans" cxnId="{7AD84275-742B-4369-993D-AF7059C96AD0}">
      <dgm:prSet/>
      <dgm:spPr/>
      <dgm:t>
        <a:bodyPr/>
        <a:lstStyle/>
        <a:p>
          <a:endParaRPr lang="en-US"/>
        </a:p>
      </dgm:t>
    </dgm:pt>
    <dgm:pt modelId="{7E188285-E0CE-4196-B651-B4EA316BB054}" type="sibTrans" cxnId="{7AD84275-742B-4369-993D-AF7059C96AD0}">
      <dgm:prSet/>
      <dgm:spPr/>
      <dgm:t>
        <a:bodyPr/>
        <a:lstStyle/>
        <a:p>
          <a:endParaRPr lang="en-US"/>
        </a:p>
      </dgm:t>
    </dgm:pt>
    <dgm:pt modelId="{06F0CC1A-8E23-4EAE-BEE5-D29B452333E0}">
      <dgm:prSet phldrT="[Text]" custT="1"/>
      <dgm:spPr/>
      <dgm:t>
        <a:bodyPr/>
        <a:lstStyle/>
        <a:p>
          <a:pPr>
            <a:spcAft>
              <a:spcPts val="0"/>
            </a:spcAft>
          </a:pP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Tổ</a:t>
          </a:r>
          <a:r>
            <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rPr>
            <a:t> </a:t>
          </a:r>
        </a:p>
        <a:p>
          <a:pPr>
            <a:spcAft>
              <a:spcPts val="0"/>
            </a:spcAft>
          </a:pP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endParaRPr>
        </a:p>
      </dgm:t>
    </dgm:pt>
    <dgm:pt modelId="{FA851757-0DA9-4AC1-B27F-9E14169925CE}" type="parTrans" cxnId="{992AFFE4-1324-4872-A55A-F65459BC4E8A}">
      <dgm:prSet/>
      <dgm:spPr/>
      <dgm:t>
        <a:bodyPr/>
        <a:lstStyle/>
        <a:p>
          <a:endParaRPr lang="en-US"/>
        </a:p>
      </dgm:t>
    </dgm:pt>
    <dgm:pt modelId="{24120AE2-DE7C-4CAA-86F7-96A9A5EAB9D7}" type="sibTrans" cxnId="{992AFFE4-1324-4872-A55A-F65459BC4E8A}">
      <dgm:prSet/>
      <dgm:spPr/>
      <dgm:t>
        <a:bodyPr/>
        <a:lstStyle/>
        <a:p>
          <a:endParaRPr lang="en-US"/>
        </a:p>
      </dgm:t>
    </dgm:pt>
    <dgm:pt modelId="{4276093B-EF6D-47F9-894A-62BEDF277101}">
      <dgm:prSet phldrT="[Text]" custT="1"/>
      <dgm:spPr/>
      <dgm:t>
        <a:bodyPr/>
        <a:lstStyle/>
        <a:p>
          <a:pPr algn="l"/>
          <a:r>
            <a:rPr lang="en-US" sz="1700" b="1" dirty="0">
              <a:solidFill>
                <a:schemeClr val="bg1"/>
              </a:solidFill>
              <a:latin typeface="Times New Roman" panose="02020603050405020304" pitchFamily="18" charset="0"/>
              <a:cs typeface="Times New Roman" panose="02020603050405020304" pitchFamily="18" charset="0"/>
            </a:rPr>
            <a:t>1. </a:t>
          </a:r>
          <a:r>
            <a:rPr lang="en-US" sz="1700" b="1" dirty="0" err="1">
              <a:solidFill>
                <a:schemeClr val="bg1"/>
              </a:solidFill>
              <a:latin typeface="Times New Roman" panose="02020603050405020304" pitchFamily="18" charset="0"/>
              <a:cs typeface="Times New Roman" panose="02020603050405020304" pitchFamily="18" charset="0"/>
            </a:rPr>
            <a:t>Phụ</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trách</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bầu</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cử</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tại</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khu</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vực</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bỏ</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phiếu</a:t>
          </a:r>
          <a:endParaRPr lang="en-US" sz="1700" b="1" dirty="0">
            <a:solidFill>
              <a:schemeClr val="bg1"/>
            </a:solidFill>
            <a:latin typeface="Times New Roman" panose="02020603050405020304" pitchFamily="18" charset="0"/>
            <a:cs typeface="Times New Roman" panose="02020603050405020304" pitchFamily="18" charset="0"/>
          </a:endParaRPr>
        </a:p>
        <a:p>
          <a:pPr algn="l"/>
          <a:r>
            <a:rPr lang="en-US" sz="1700" b="1" dirty="0">
              <a:solidFill>
                <a:schemeClr val="bg1"/>
              </a:solidFill>
              <a:latin typeface="Times New Roman" panose="02020603050405020304" pitchFamily="18" charset="0"/>
              <a:cs typeface="Times New Roman" panose="02020603050405020304" pitchFamily="18" charset="0"/>
            </a:rPr>
            <a:t>2. </a:t>
          </a:r>
          <a:r>
            <a:rPr lang="en-US" sz="1700" b="1" dirty="0" err="1">
              <a:solidFill>
                <a:schemeClr val="bg1"/>
              </a:solidFill>
              <a:latin typeface="Times New Roman" panose="02020603050405020304" pitchFamily="18" charset="0"/>
              <a:cs typeface="Times New Roman" panose="02020603050405020304" pitchFamily="18" charset="0"/>
            </a:rPr>
            <a:t>Bố</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trí</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phòng</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bỏ</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phiếu</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chuẩn</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bị</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hòm</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phiếu</a:t>
          </a:r>
          <a:endParaRPr lang="en-US" sz="1700" b="1" dirty="0">
            <a:solidFill>
              <a:schemeClr val="bg1"/>
            </a:solidFill>
            <a:latin typeface="Times New Roman" panose="02020603050405020304" pitchFamily="18" charset="0"/>
            <a:cs typeface="Times New Roman" panose="02020603050405020304" pitchFamily="18" charset="0"/>
          </a:endParaRPr>
        </a:p>
        <a:p>
          <a:pPr algn="l"/>
          <a:r>
            <a:rPr lang="en-US" sz="1700" b="1" dirty="0">
              <a:solidFill>
                <a:schemeClr val="bg1"/>
              </a:solidFill>
              <a:latin typeface="Times New Roman" panose="02020603050405020304" pitchFamily="18" charset="0"/>
              <a:cs typeface="Times New Roman" panose="02020603050405020304" pitchFamily="18" charset="0"/>
            </a:rPr>
            <a:t>3. </a:t>
          </a:r>
          <a:r>
            <a:rPr lang="en-US" sz="1700" b="1" dirty="0" err="1">
              <a:solidFill>
                <a:schemeClr val="bg1"/>
              </a:solidFill>
              <a:latin typeface="Times New Roman" panose="02020603050405020304" pitchFamily="18" charset="0"/>
              <a:cs typeface="Times New Roman" panose="02020603050405020304" pitchFamily="18" charset="0"/>
            </a:rPr>
            <a:t>Phát</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thẻ</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cử</a:t>
          </a:r>
          <a:r>
            <a:rPr lang="en-US" sz="1700" b="1" dirty="0">
              <a:solidFill>
                <a:schemeClr val="bg1"/>
              </a:solidFill>
              <a:latin typeface="Times New Roman" panose="02020603050405020304" pitchFamily="18" charset="0"/>
              <a:cs typeface="Times New Roman" panose="02020603050405020304" pitchFamily="18" charset="0"/>
            </a:rPr>
            <a:t> tri, </a:t>
          </a:r>
          <a:r>
            <a:rPr lang="en-US" sz="1700" b="1" dirty="0" err="1">
              <a:solidFill>
                <a:schemeClr val="bg1"/>
              </a:solidFill>
              <a:latin typeface="Times New Roman" panose="02020603050405020304" pitchFamily="18" charset="0"/>
              <a:cs typeface="Times New Roman" panose="02020603050405020304" pitchFamily="18" charset="0"/>
            </a:rPr>
            <a:t>phát</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phiếu</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bầu</a:t>
          </a:r>
          <a:endParaRPr lang="en-US" sz="1700" b="1" dirty="0">
            <a:solidFill>
              <a:schemeClr val="bg1"/>
            </a:solidFill>
            <a:latin typeface="Times New Roman" panose="02020603050405020304" pitchFamily="18" charset="0"/>
            <a:cs typeface="Times New Roman" panose="02020603050405020304" pitchFamily="18" charset="0"/>
          </a:endParaRPr>
        </a:p>
        <a:p>
          <a:pPr algn="l"/>
          <a:r>
            <a:rPr lang="en-US" sz="1700" b="1" dirty="0">
              <a:solidFill>
                <a:schemeClr val="bg1"/>
              </a:solidFill>
              <a:latin typeface="Times New Roman" panose="02020603050405020304" pitchFamily="18" charset="0"/>
              <a:cs typeface="Times New Roman" panose="02020603050405020304" pitchFamily="18" charset="0"/>
            </a:rPr>
            <a:t>4. </a:t>
          </a:r>
          <a:r>
            <a:rPr lang="en-US" sz="1700" b="1" dirty="0" err="1">
              <a:solidFill>
                <a:schemeClr val="bg1"/>
              </a:solidFill>
              <a:latin typeface="Times New Roman" panose="02020603050405020304" pitchFamily="18" charset="0"/>
              <a:cs typeface="Times New Roman" panose="02020603050405020304" pitchFamily="18" charset="0"/>
            </a:rPr>
            <a:t>Thông</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báo</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ngày</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giờ</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địa</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điểm</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bỏ</a:t>
          </a:r>
          <a:r>
            <a:rPr lang="en-US" sz="1700" b="1" dirty="0">
              <a:solidFill>
                <a:schemeClr val="bg1"/>
              </a:solidFill>
              <a:latin typeface="Times New Roman" panose="02020603050405020304" pitchFamily="18" charset="0"/>
              <a:cs typeface="Times New Roman" panose="02020603050405020304" pitchFamily="18" charset="0"/>
            </a:rPr>
            <a:t> </a:t>
          </a:r>
          <a:r>
            <a:rPr lang="en-US" sz="1700" b="1" dirty="0" err="1">
              <a:solidFill>
                <a:schemeClr val="bg1"/>
              </a:solidFill>
              <a:latin typeface="Times New Roman" panose="02020603050405020304" pitchFamily="18" charset="0"/>
              <a:cs typeface="Times New Roman" panose="02020603050405020304" pitchFamily="18" charset="0"/>
            </a:rPr>
            <a:t>phiếu</a:t>
          </a:r>
          <a:endParaRPr lang="en-US" sz="1700" b="1" dirty="0">
            <a:solidFill>
              <a:schemeClr val="bg1"/>
            </a:solidFill>
            <a:latin typeface="Times New Roman" panose="02020603050405020304" pitchFamily="18" charset="0"/>
            <a:cs typeface="Times New Roman" panose="02020603050405020304" pitchFamily="18" charset="0"/>
          </a:endParaRPr>
        </a:p>
      </dgm:t>
    </dgm:pt>
    <dgm:pt modelId="{D502FB38-313D-4571-810B-A0F0C76EA4C7}" type="parTrans" cxnId="{1842A42E-00DE-467A-8583-599C67DE63E1}">
      <dgm:prSet/>
      <dgm:spPr/>
      <dgm:t>
        <a:bodyPr/>
        <a:lstStyle/>
        <a:p>
          <a:endParaRPr lang="en-US"/>
        </a:p>
      </dgm:t>
    </dgm:pt>
    <dgm:pt modelId="{71D402F2-BB89-4FB1-BFC7-91FB01CEB205}" type="sibTrans" cxnId="{1842A42E-00DE-467A-8583-599C67DE63E1}">
      <dgm:prSet/>
      <dgm:spPr/>
      <dgm:t>
        <a:bodyPr/>
        <a:lstStyle/>
        <a:p>
          <a:endParaRPr lang="en-US"/>
        </a:p>
      </dgm:t>
    </dgm:pt>
    <dgm:pt modelId="{CA5EC1C9-84D2-4EE4-9525-0F4D9C0C5797}">
      <dgm:prSet phldrT="[Text]" custT="1"/>
      <dgm:spPr/>
      <dgm:t>
        <a:bodyPr/>
        <a:lstStyle/>
        <a:p>
          <a:pPr algn="l"/>
          <a:r>
            <a:rPr lang="en-US" sz="1700" b="1" dirty="0">
              <a:latin typeface="Times New Roman" panose="02020603050405020304" pitchFamily="18" charset="0"/>
              <a:cs typeface="Times New Roman" panose="02020603050405020304" pitchFamily="18" charset="0"/>
            </a:rPr>
            <a:t>5. </a:t>
          </a:r>
          <a:r>
            <a:rPr lang="en-US" sz="1700" b="1" dirty="0" err="1">
              <a:latin typeface="Times New Roman" panose="02020603050405020304" pitchFamily="18" charset="0"/>
              <a:cs typeface="Times New Roman" panose="02020603050405020304" pitchFamily="18" charset="0"/>
            </a:rPr>
            <a:t>Tổ</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chức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bỏ</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đảm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đúng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nội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quy</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6. </a:t>
          </a:r>
          <a:r>
            <a:rPr lang="en-US" sz="1700" b="1" dirty="0" err="1">
              <a:latin typeface="Times New Roman" panose="02020603050405020304" pitchFamily="18" charset="0"/>
              <a:cs typeface="Times New Roman" panose="02020603050405020304" pitchFamily="18" charset="0"/>
            </a:rPr>
            <a:t>Kiểm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lập</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biên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kiểm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7. </a:t>
          </a:r>
          <a:r>
            <a:rPr lang="en-US" sz="1700" b="1" dirty="0" err="1">
              <a:latin typeface="Times New Roman" panose="02020603050405020304" pitchFamily="18" charset="0"/>
              <a:cs typeface="Times New Roman" panose="02020603050405020304" pitchFamily="18" charset="0"/>
            </a:rPr>
            <a:t>Chuyển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biên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phiếu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theo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quy</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định</a:t>
          </a:r>
          <a:endParaRPr lang="en-US" sz="1700" b="1" dirty="0">
            <a:latin typeface="Times New Roman" panose="02020603050405020304" pitchFamily="18" charset="0"/>
            <a:cs typeface="Times New Roman" panose="02020603050405020304" pitchFamily="18" charset="0"/>
          </a:endParaRPr>
        </a:p>
        <a:p>
          <a:pPr algn="l"/>
          <a:r>
            <a:rPr lang="en-US" sz="1700" b="1" dirty="0">
              <a:latin typeface="Times New Roman" panose="02020603050405020304" pitchFamily="18" charset="0"/>
              <a:cs typeface="Times New Roman" panose="02020603050405020304" pitchFamily="18" charset="0"/>
            </a:rPr>
            <a:t>8. </a:t>
          </a:r>
          <a:r>
            <a:rPr lang="en-US" sz="1700" b="1" dirty="0" err="1">
              <a:latin typeface="Times New Roman" panose="02020603050405020304" pitchFamily="18" charset="0"/>
              <a:cs typeface="Times New Roman" panose="02020603050405020304" pitchFamily="18" charset="0"/>
            </a:rPr>
            <a:t>Báo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cáo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thực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hiện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thêm</a:t>
          </a:r>
          <a:r>
            <a:rPr lang="en-US" sz="1700" b="1" dirty="0">
              <a:latin typeface="Times New Roman" panose="02020603050405020304" pitchFamily="18" charset="0"/>
              <a:cs typeface="Times New Roman" panose="02020603050405020304" pitchFamily="18" charset="0"/>
            </a:rPr>
            <a:t>/</a:t>
          </a:r>
          <a:r>
            <a:rPr lang="en-US" sz="1700" b="1" dirty="0" err="1">
              <a:latin typeface="Times New Roman" panose="02020603050405020304" pitchFamily="18" charset="0"/>
              <a:cs typeface="Times New Roman" panose="02020603050405020304" pitchFamily="18" charset="0"/>
            </a:rPr>
            <a:t>bầu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cử</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lại</a:t>
          </a:r>
          <a:endParaRPr lang="en-US" sz="1700" b="1" dirty="0">
            <a:latin typeface="Times New Roman" panose="02020603050405020304" pitchFamily="18" charset="0"/>
            <a:cs typeface="Times New Roman" panose="02020603050405020304" pitchFamily="18" charset="0"/>
          </a:endParaRPr>
        </a:p>
      </dgm:t>
    </dgm:pt>
    <dgm:pt modelId="{0CDD3A72-3EA2-4C6E-9F98-795B2DBF39A1}" type="parTrans" cxnId="{2B587DEC-8230-4964-B313-1E8211024F54}">
      <dgm:prSet/>
      <dgm:spPr/>
      <dgm:t>
        <a:bodyPr/>
        <a:lstStyle/>
        <a:p>
          <a:endParaRPr lang="en-US"/>
        </a:p>
      </dgm:t>
    </dgm:pt>
    <dgm:pt modelId="{073AED32-9FCF-4341-B3A2-C735420E6406}" type="sibTrans" cxnId="{2B587DEC-8230-4964-B313-1E8211024F54}">
      <dgm:prSet/>
      <dgm:spPr/>
      <dgm:t>
        <a:bodyPr/>
        <a:lstStyle/>
        <a:p>
          <a:endParaRPr lang="en-US"/>
        </a:p>
      </dgm:t>
    </dgm:pt>
    <dgm:pt modelId="{EA9202E9-1356-48E2-91C0-157A33F8F2B2}" type="pres">
      <dgm:prSet presAssocID="{4D39DF3C-2C9A-4C11-9004-76ADA6D45392}" presName="theList" presStyleCnt="0">
        <dgm:presLayoutVars>
          <dgm:dir/>
          <dgm:animLvl val="lvl"/>
          <dgm:resizeHandles val="exact"/>
        </dgm:presLayoutVars>
      </dgm:prSet>
      <dgm:spPr/>
    </dgm:pt>
    <dgm:pt modelId="{D3423332-3849-4ACF-9F77-9A9ABDB27D12}" type="pres">
      <dgm:prSet presAssocID="{45EA2419-AC3D-4056-927E-96AC01C2D2B5}" presName="compNode" presStyleCnt="0"/>
      <dgm:spPr/>
    </dgm:pt>
    <dgm:pt modelId="{BF6E168C-1D62-4448-B35E-563FC78F8709}" type="pres">
      <dgm:prSet presAssocID="{45EA2419-AC3D-4056-927E-96AC01C2D2B5}" presName="aNode" presStyleLbl="bgShp" presStyleIdx="0" presStyleCnt="3"/>
      <dgm:spPr/>
    </dgm:pt>
    <dgm:pt modelId="{259F3D8A-FD01-4273-AA93-C77F8DE2A518}" type="pres">
      <dgm:prSet presAssocID="{45EA2419-AC3D-4056-927E-96AC01C2D2B5}" presName="textNode" presStyleLbl="bgShp" presStyleIdx="0" presStyleCnt="3"/>
      <dgm:spPr/>
    </dgm:pt>
    <dgm:pt modelId="{05A55FC7-F7AC-458B-9086-BF05A9B8BADD}" type="pres">
      <dgm:prSet presAssocID="{45EA2419-AC3D-4056-927E-96AC01C2D2B5}" presName="compChildNode" presStyleCnt="0"/>
      <dgm:spPr/>
    </dgm:pt>
    <dgm:pt modelId="{B8947EDE-BFA6-4A7D-8D59-70B37D5E5FD3}" type="pres">
      <dgm:prSet presAssocID="{45EA2419-AC3D-4056-927E-96AC01C2D2B5}" presName="theInnerList" presStyleCnt="0"/>
      <dgm:spPr/>
    </dgm:pt>
    <dgm:pt modelId="{B8387457-269F-47ED-8D52-DF85F18E8279}" type="pres">
      <dgm:prSet presAssocID="{B07E1B30-1864-46F0-BBCA-C37C8561774A}" presName="childNode" presStyleLbl="node1" presStyleIdx="0" presStyleCnt="6" custScaleX="121070">
        <dgm:presLayoutVars>
          <dgm:bulletEnabled val="1"/>
        </dgm:presLayoutVars>
      </dgm:prSet>
      <dgm:spPr/>
    </dgm:pt>
    <dgm:pt modelId="{AB058E95-529B-4FF7-8F65-78B95B46AE54}" type="pres">
      <dgm:prSet presAssocID="{B07E1B30-1864-46F0-BBCA-C37C8561774A}" presName="aSpace2" presStyleCnt="0"/>
      <dgm:spPr/>
    </dgm:pt>
    <dgm:pt modelId="{37C4F2CD-1C90-466D-B04C-F2F7D47E1884}" type="pres">
      <dgm:prSet presAssocID="{147B59BA-94AC-4B2E-B908-A186C97F54A7}" presName="childNode" presStyleLbl="node1" presStyleIdx="1" presStyleCnt="6" custScaleX="119908">
        <dgm:presLayoutVars>
          <dgm:bulletEnabled val="1"/>
        </dgm:presLayoutVars>
      </dgm:prSet>
      <dgm:spPr/>
    </dgm:pt>
    <dgm:pt modelId="{0188C08D-E6F8-46C3-8DC3-50DC1CF25E48}" type="pres">
      <dgm:prSet presAssocID="{45EA2419-AC3D-4056-927E-96AC01C2D2B5}" presName="aSpace" presStyleCnt="0"/>
      <dgm:spPr/>
    </dgm:pt>
    <dgm:pt modelId="{C0B412BF-0E89-40CC-8962-9AFCAC79DE12}" type="pres">
      <dgm:prSet presAssocID="{CB1D1327-2124-476D-A7D2-F64BEA3EDBAD}" presName="compNode" presStyleCnt="0"/>
      <dgm:spPr/>
    </dgm:pt>
    <dgm:pt modelId="{91AA88C1-C816-4864-8D11-8743E879DB3B}" type="pres">
      <dgm:prSet presAssocID="{CB1D1327-2124-476D-A7D2-F64BEA3EDBAD}" presName="aNode" presStyleLbl="bgShp" presStyleIdx="1" presStyleCnt="3"/>
      <dgm:spPr/>
    </dgm:pt>
    <dgm:pt modelId="{74FFF5CE-1122-490A-9E77-FF8682ED5800}" type="pres">
      <dgm:prSet presAssocID="{CB1D1327-2124-476D-A7D2-F64BEA3EDBAD}" presName="textNode" presStyleLbl="bgShp" presStyleIdx="1" presStyleCnt="3"/>
      <dgm:spPr/>
    </dgm:pt>
    <dgm:pt modelId="{D30EC780-3306-4790-BC37-2C776F996DB8}" type="pres">
      <dgm:prSet presAssocID="{CB1D1327-2124-476D-A7D2-F64BEA3EDBAD}" presName="compChildNode" presStyleCnt="0"/>
      <dgm:spPr/>
    </dgm:pt>
    <dgm:pt modelId="{AAC27686-D055-44A3-8D02-27FCB79DE971}" type="pres">
      <dgm:prSet presAssocID="{CB1D1327-2124-476D-A7D2-F64BEA3EDBAD}" presName="theInnerList" presStyleCnt="0"/>
      <dgm:spPr/>
    </dgm:pt>
    <dgm:pt modelId="{11ECDCA0-A263-4BD8-BDD2-C7E7732DA0EA}" type="pres">
      <dgm:prSet presAssocID="{292923DA-B1AD-4728-B331-96947B68584F}" presName="childNode" presStyleLbl="node1" presStyleIdx="2" presStyleCnt="6" custScaleX="118435">
        <dgm:presLayoutVars>
          <dgm:bulletEnabled val="1"/>
        </dgm:presLayoutVars>
      </dgm:prSet>
      <dgm:spPr/>
    </dgm:pt>
    <dgm:pt modelId="{6F1B3D82-E39A-4E3A-BC1D-29FE33373418}" type="pres">
      <dgm:prSet presAssocID="{292923DA-B1AD-4728-B331-96947B68584F}" presName="aSpace2" presStyleCnt="0"/>
      <dgm:spPr/>
    </dgm:pt>
    <dgm:pt modelId="{0D72ABB5-22B8-422C-8BAD-686C77E8E03B}" type="pres">
      <dgm:prSet presAssocID="{E15C560B-9D40-405A-86AF-D95A93C2D8EF}" presName="childNode" presStyleLbl="node1" presStyleIdx="3" presStyleCnt="6" custScaleX="121340">
        <dgm:presLayoutVars>
          <dgm:bulletEnabled val="1"/>
        </dgm:presLayoutVars>
      </dgm:prSet>
      <dgm:spPr/>
    </dgm:pt>
    <dgm:pt modelId="{97A9D403-D7F3-4633-889C-D57BDE082ADE}" type="pres">
      <dgm:prSet presAssocID="{CB1D1327-2124-476D-A7D2-F64BEA3EDBAD}" presName="aSpace" presStyleCnt="0"/>
      <dgm:spPr/>
    </dgm:pt>
    <dgm:pt modelId="{B26EAE70-7149-4B69-AD6E-7B37AECA5094}" type="pres">
      <dgm:prSet presAssocID="{06F0CC1A-8E23-4EAE-BEE5-D29B452333E0}" presName="compNode" presStyleCnt="0"/>
      <dgm:spPr/>
    </dgm:pt>
    <dgm:pt modelId="{5738F299-9121-41D0-B2AB-D2EDC996B295}" type="pres">
      <dgm:prSet presAssocID="{06F0CC1A-8E23-4EAE-BEE5-D29B452333E0}" presName="aNode" presStyleLbl="bgShp" presStyleIdx="2" presStyleCnt="3"/>
      <dgm:spPr/>
    </dgm:pt>
    <dgm:pt modelId="{CB789C28-1AF5-4E56-ACCD-5FF5729D443F}" type="pres">
      <dgm:prSet presAssocID="{06F0CC1A-8E23-4EAE-BEE5-D29B452333E0}" presName="textNode" presStyleLbl="bgShp" presStyleIdx="2" presStyleCnt="3"/>
      <dgm:spPr/>
    </dgm:pt>
    <dgm:pt modelId="{1E504152-2E12-43BF-89E0-956DD7C51EFC}" type="pres">
      <dgm:prSet presAssocID="{06F0CC1A-8E23-4EAE-BEE5-D29B452333E0}" presName="compChildNode" presStyleCnt="0"/>
      <dgm:spPr/>
    </dgm:pt>
    <dgm:pt modelId="{1EF796FE-8F7E-42D4-82D9-49A4392F7775}" type="pres">
      <dgm:prSet presAssocID="{06F0CC1A-8E23-4EAE-BEE5-D29B452333E0}" presName="theInnerList" presStyleCnt="0"/>
      <dgm:spPr/>
    </dgm:pt>
    <dgm:pt modelId="{21230958-7690-43AB-960E-64095AA3E57D}" type="pres">
      <dgm:prSet presAssocID="{4276093B-EF6D-47F9-894A-62BEDF277101}" presName="childNode" presStyleLbl="node1" presStyleIdx="4" presStyleCnt="6" custScaleX="120448">
        <dgm:presLayoutVars>
          <dgm:bulletEnabled val="1"/>
        </dgm:presLayoutVars>
      </dgm:prSet>
      <dgm:spPr/>
    </dgm:pt>
    <dgm:pt modelId="{5C76B95A-A63C-4E56-9C11-6A66830A37C4}" type="pres">
      <dgm:prSet presAssocID="{4276093B-EF6D-47F9-894A-62BEDF277101}" presName="aSpace2" presStyleCnt="0"/>
      <dgm:spPr/>
    </dgm:pt>
    <dgm:pt modelId="{8FC807E5-229A-4865-9007-E72ADE0E833E}" type="pres">
      <dgm:prSet presAssocID="{CA5EC1C9-84D2-4EE4-9525-0F4D9C0C5797}" presName="childNode" presStyleLbl="node1" presStyleIdx="5" presStyleCnt="6" custScaleX="125289">
        <dgm:presLayoutVars>
          <dgm:bulletEnabled val="1"/>
        </dgm:presLayoutVars>
      </dgm:prSet>
      <dgm:spPr/>
    </dgm:pt>
  </dgm:ptLst>
  <dgm:cxnLst>
    <dgm:cxn modelId="{2238341A-1223-4D7F-B1C8-7735456E6103}" srcId="{45EA2419-AC3D-4056-927E-96AC01C2D2B5}" destId="{B07E1B30-1864-46F0-BBCA-C37C8561774A}" srcOrd="0" destOrd="0" parTransId="{E27A3ED2-E027-46EB-B39E-EE82C3F279BB}" sibTransId="{9DF71EE1-2857-4FCC-8AA6-F7167221DFD8}"/>
    <dgm:cxn modelId="{3252C523-72E6-47D1-9783-D402F68D1964}" type="presOf" srcId="{B07E1B30-1864-46F0-BBCA-C37C8561774A}" destId="{B8387457-269F-47ED-8D52-DF85F18E8279}" srcOrd="0" destOrd="0" presId="urn:microsoft.com/office/officeart/2005/8/layout/lProcess2"/>
    <dgm:cxn modelId="{DA92D12B-CEF6-44E6-A67A-F17FEE01C774}" type="presOf" srcId="{4276093B-EF6D-47F9-894A-62BEDF277101}" destId="{21230958-7690-43AB-960E-64095AA3E57D}" srcOrd="0" destOrd="0" presId="urn:microsoft.com/office/officeart/2005/8/layout/lProcess2"/>
    <dgm:cxn modelId="{1842A42E-00DE-467A-8583-599C67DE63E1}" srcId="{06F0CC1A-8E23-4EAE-BEE5-D29B452333E0}" destId="{4276093B-EF6D-47F9-894A-62BEDF277101}" srcOrd="0" destOrd="0" parTransId="{D502FB38-313D-4571-810B-A0F0C76EA4C7}" sibTransId="{71D402F2-BB89-4FB1-BFC7-91FB01CEB205}"/>
    <dgm:cxn modelId="{400BE132-4912-475F-97C1-53514181AD90}" srcId="{4D39DF3C-2C9A-4C11-9004-76ADA6D45392}" destId="{CB1D1327-2124-476D-A7D2-F64BEA3EDBAD}" srcOrd="1" destOrd="0" parTransId="{09AD81F2-6AB3-4992-9B56-E0A35A70EC32}" sibTransId="{523C4274-4750-4D87-880E-09826494EDB9}"/>
    <dgm:cxn modelId="{0DC76E41-EE90-45DD-9AE2-9C8DF3ED5391}" type="presOf" srcId="{E15C560B-9D40-405A-86AF-D95A93C2D8EF}" destId="{0D72ABB5-22B8-422C-8BAD-686C77E8E03B}" srcOrd="0" destOrd="0" presId="urn:microsoft.com/office/officeart/2005/8/layout/lProcess2"/>
    <dgm:cxn modelId="{48BEF365-BB45-4E5E-BD5D-D5732CB84982}" type="presOf" srcId="{CB1D1327-2124-476D-A7D2-F64BEA3EDBAD}" destId="{74FFF5CE-1122-490A-9E77-FF8682ED5800}" srcOrd="1" destOrd="0" presId="urn:microsoft.com/office/officeart/2005/8/layout/lProcess2"/>
    <dgm:cxn modelId="{8D63A348-BFF5-4513-A027-5B6AC0BBCE93}" type="presOf" srcId="{CB1D1327-2124-476D-A7D2-F64BEA3EDBAD}" destId="{91AA88C1-C816-4864-8D11-8743E879DB3B}" srcOrd="0" destOrd="0" presId="urn:microsoft.com/office/officeart/2005/8/layout/lProcess2"/>
    <dgm:cxn modelId="{4CA3406F-E6AD-41E6-8BDE-985A147C9921}" type="presOf" srcId="{147B59BA-94AC-4B2E-B908-A186C97F54A7}" destId="{37C4F2CD-1C90-466D-B04C-F2F7D47E1884}" srcOrd="0" destOrd="0" presId="urn:microsoft.com/office/officeart/2005/8/layout/lProcess2"/>
    <dgm:cxn modelId="{7CE18450-EA99-4E9A-B55C-60A4EC99A310}" srcId="{45EA2419-AC3D-4056-927E-96AC01C2D2B5}" destId="{147B59BA-94AC-4B2E-B908-A186C97F54A7}" srcOrd="1" destOrd="0" parTransId="{87FB7B45-B05B-44B6-A1B2-8DFCFF90AE94}" sibTransId="{0F743661-B201-4762-AC20-D57BBDA880B1}"/>
    <dgm:cxn modelId="{7AD84275-742B-4369-993D-AF7059C96AD0}" srcId="{CB1D1327-2124-476D-A7D2-F64BEA3EDBAD}" destId="{E15C560B-9D40-405A-86AF-D95A93C2D8EF}" srcOrd="1" destOrd="0" parTransId="{A627B8EF-2957-4442-97B7-DA7922A471F2}" sibTransId="{7E188285-E0CE-4196-B651-B4EA316BB054}"/>
    <dgm:cxn modelId="{BB08EE80-9167-4F01-9E1E-EB1BE83F48FA}" type="presOf" srcId="{4D39DF3C-2C9A-4C11-9004-76ADA6D45392}" destId="{EA9202E9-1356-48E2-91C0-157A33F8F2B2}" srcOrd="0" destOrd="0" presId="urn:microsoft.com/office/officeart/2005/8/layout/lProcess2"/>
    <dgm:cxn modelId="{24435797-D1E3-43ED-B53E-BA4E93D2CF14}" type="presOf" srcId="{45EA2419-AC3D-4056-927E-96AC01C2D2B5}" destId="{259F3D8A-FD01-4273-AA93-C77F8DE2A518}" srcOrd="1" destOrd="0" presId="urn:microsoft.com/office/officeart/2005/8/layout/lProcess2"/>
    <dgm:cxn modelId="{8165F59F-7BCC-4DA3-9F35-6A621559FDC9}" type="presOf" srcId="{06F0CC1A-8E23-4EAE-BEE5-D29B452333E0}" destId="{5738F299-9121-41D0-B2AB-D2EDC996B295}" srcOrd="0" destOrd="0" presId="urn:microsoft.com/office/officeart/2005/8/layout/lProcess2"/>
    <dgm:cxn modelId="{5CEFE4A8-1AE8-4771-97EB-D22204307DE2}" srcId="{4D39DF3C-2C9A-4C11-9004-76ADA6D45392}" destId="{45EA2419-AC3D-4056-927E-96AC01C2D2B5}" srcOrd="0" destOrd="0" parTransId="{3ACBA3FF-B7B4-4411-AC2A-D284BB3B2DBF}" sibTransId="{31B8E787-0D5C-4D64-B101-8C86F07C42F5}"/>
    <dgm:cxn modelId="{E8B740B6-1881-4DBE-AC18-39F1237CB8B1}" srcId="{CB1D1327-2124-476D-A7D2-F64BEA3EDBAD}" destId="{292923DA-B1AD-4728-B331-96947B68584F}" srcOrd="0" destOrd="0" parTransId="{FC630644-FA23-409F-A0CF-C0C7359DA380}" sibTransId="{36D0BEBB-C0D1-4F35-AF06-9457BFD6EF90}"/>
    <dgm:cxn modelId="{0CA993C1-E7A8-4CBE-8621-190A0AE442B0}" type="presOf" srcId="{292923DA-B1AD-4728-B331-96947B68584F}" destId="{11ECDCA0-A263-4BD8-BDD2-C7E7732DA0EA}" srcOrd="0" destOrd="0" presId="urn:microsoft.com/office/officeart/2005/8/layout/lProcess2"/>
    <dgm:cxn modelId="{283564DE-EE42-49B7-A055-70A9C9C12E46}" type="presOf" srcId="{06F0CC1A-8E23-4EAE-BEE5-D29B452333E0}" destId="{CB789C28-1AF5-4E56-ACCD-5FF5729D443F}" srcOrd="1" destOrd="0" presId="urn:microsoft.com/office/officeart/2005/8/layout/lProcess2"/>
    <dgm:cxn modelId="{992AFFE4-1324-4872-A55A-F65459BC4E8A}" srcId="{4D39DF3C-2C9A-4C11-9004-76ADA6D45392}" destId="{06F0CC1A-8E23-4EAE-BEE5-D29B452333E0}" srcOrd="2" destOrd="0" parTransId="{FA851757-0DA9-4AC1-B27F-9E14169925CE}" sibTransId="{24120AE2-DE7C-4CAA-86F7-96A9A5EAB9D7}"/>
    <dgm:cxn modelId="{68E1EDE6-9768-4EF6-885F-682E06C9B5C8}" type="presOf" srcId="{CA5EC1C9-84D2-4EE4-9525-0F4D9C0C5797}" destId="{8FC807E5-229A-4865-9007-E72ADE0E833E}" srcOrd="0" destOrd="0" presId="urn:microsoft.com/office/officeart/2005/8/layout/lProcess2"/>
    <dgm:cxn modelId="{2B587DEC-8230-4964-B313-1E8211024F54}" srcId="{06F0CC1A-8E23-4EAE-BEE5-D29B452333E0}" destId="{CA5EC1C9-84D2-4EE4-9525-0F4D9C0C5797}" srcOrd="1" destOrd="0" parTransId="{0CDD3A72-3EA2-4C6E-9F98-795B2DBF39A1}" sibTransId="{073AED32-9FCF-4341-B3A2-C735420E6406}"/>
    <dgm:cxn modelId="{9C66E5EC-9414-44DD-8597-FD44FC783001}" type="presOf" srcId="{45EA2419-AC3D-4056-927E-96AC01C2D2B5}" destId="{BF6E168C-1D62-4448-B35E-563FC78F8709}" srcOrd="0" destOrd="0" presId="urn:microsoft.com/office/officeart/2005/8/layout/lProcess2"/>
    <dgm:cxn modelId="{B3FBDB2A-3A2E-47D1-B123-A576317568FA}" type="presParOf" srcId="{EA9202E9-1356-48E2-91C0-157A33F8F2B2}" destId="{D3423332-3849-4ACF-9F77-9A9ABDB27D12}" srcOrd="0" destOrd="0" presId="urn:microsoft.com/office/officeart/2005/8/layout/lProcess2"/>
    <dgm:cxn modelId="{8D14E979-6195-49D7-952E-257ACC07F203}" type="presParOf" srcId="{D3423332-3849-4ACF-9F77-9A9ABDB27D12}" destId="{BF6E168C-1D62-4448-B35E-563FC78F8709}" srcOrd="0" destOrd="0" presId="urn:microsoft.com/office/officeart/2005/8/layout/lProcess2"/>
    <dgm:cxn modelId="{6FE4ACF5-7148-4002-B2F4-516113924D80}" type="presParOf" srcId="{D3423332-3849-4ACF-9F77-9A9ABDB27D12}" destId="{259F3D8A-FD01-4273-AA93-C77F8DE2A518}" srcOrd="1" destOrd="0" presId="urn:microsoft.com/office/officeart/2005/8/layout/lProcess2"/>
    <dgm:cxn modelId="{D5AB8E1A-3CFA-4663-AC5A-B88A48ADBECD}" type="presParOf" srcId="{D3423332-3849-4ACF-9F77-9A9ABDB27D12}" destId="{05A55FC7-F7AC-458B-9086-BF05A9B8BADD}" srcOrd="2" destOrd="0" presId="urn:microsoft.com/office/officeart/2005/8/layout/lProcess2"/>
    <dgm:cxn modelId="{69FB8774-BC38-4CD4-AB13-7DA2C1AD1375}" type="presParOf" srcId="{05A55FC7-F7AC-458B-9086-BF05A9B8BADD}" destId="{B8947EDE-BFA6-4A7D-8D59-70B37D5E5FD3}" srcOrd="0" destOrd="0" presId="urn:microsoft.com/office/officeart/2005/8/layout/lProcess2"/>
    <dgm:cxn modelId="{D3966F3F-79E9-4B9F-AB21-3EB676647D53}" type="presParOf" srcId="{B8947EDE-BFA6-4A7D-8D59-70B37D5E5FD3}" destId="{B8387457-269F-47ED-8D52-DF85F18E8279}" srcOrd="0" destOrd="0" presId="urn:microsoft.com/office/officeart/2005/8/layout/lProcess2"/>
    <dgm:cxn modelId="{5690561F-3586-4857-9810-9496AFD640E3}" type="presParOf" srcId="{B8947EDE-BFA6-4A7D-8D59-70B37D5E5FD3}" destId="{AB058E95-529B-4FF7-8F65-78B95B46AE54}" srcOrd="1" destOrd="0" presId="urn:microsoft.com/office/officeart/2005/8/layout/lProcess2"/>
    <dgm:cxn modelId="{51AD73F4-28AA-4516-BD3F-3B533B954623}" type="presParOf" srcId="{B8947EDE-BFA6-4A7D-8D59-70B37D5E5FD3}" destId="{37C4F2CD-1C90-466D-B04C-F2F7D47E1884}" srcOrd="2" destOrd="0" presId="urn:microsoft.com/office/officeart/2005/8/layout/lProcess2"/>
    <dgm:cxn modelId="{8F3D859B-CB86-4CEB-9E09-9782498C39ED}" type="presParOf" srcId="{EA9202E9-1356-48E2-91C0-157A33F8F2B2}" destId="{0188C08D-E6F8-46C3-8DC3-50DC1CF25E48}" srcOrd="1" destOrd="0" presId="urn:microsoft.com/office/officeart/2005/8/layout/lProcess2"/>
    <dgm:cxn modelId="{26B0CF40-8FC0-4453-A942-75D17F319672}" type="presParOf" srcId="{EA9202E9-1356-48E2-91C0-157A33F8F2B2}" destId="{C0B412BF-0E89-40CC-8962-9AFCAC79DE12}" srcOrd="2" destOrd="0" presId="urn:microsoft.com/office/officeart/2005/8/layout/lProcess2"/>
    <dgm:cxn modelId="{C1A9E091-2EFD-47E0-AF5D-56E4DF94CA3E}" type="presParOf" srcId="{C0B412BF-0E89-40CC-8962-9AFCAC79DE12}" destId="{91AA88C1-C816-4864-8D11-8743E879DB3B}" srcOrd="0" destOrd="0" presId="urn:microsoft.com/office/officeart/2005/8/layout/lProcess2"/>
    <dgm:cxn modelId="{A972CF95-C3A0-4228-B71B-AB93B3C9371B}" type="presParOf" srcId="{C0B412BF-0E89-40CC-8962-9AFCAC79DE12}" destId="{74FFF5CE-1122-490A-9E77-FF8682ED5800}" srcOrd="1" destOrd="0" presId="urn:microsoft.com/office/officeart/2005/8/layout/lProcess2"/>
    <dgm:cxn modelId="{725EEEC8-2A1F-4CA8-9977-87A52BFFA5D4}" type="presParOf" srcId="{C0B412BF-0E89-40CC-8962-9AFCAC79DE12}" destId="{D30EC780-3306-4790-BC37-2C776F996DB8}" srcOrd="2" destOrd="0" presId="urn:microsoft.com/office/officeart/2005/8/layout/lProcess2"/>
    <dgm:cxn modelId="{8EC4F4E7-E0D0-4DC3-A7FF-548451383A38}" type="presParOf" srcId="{D30EC780-3306-4790-BC37-2C776F996DB8}" destId="{AAC27686-D055-44A3-8D02-27FCB79DE971}" srcOrd="0" destOrd="0" presId="urn:microsoft.com/office/officeart/2005/8/layout/lProcess2"/>
    <dgm:cxn modelId="{3EBFEEF0-E6B2-48D1-935A-D564E66D354A}" type="presParOf" srcId="{AAC27686-D055-44A3-8D02-27FCB79DE971}" destId="{11ECDCA0-A263-4BD8-BDD2-C7E7732DA0EA}" srcOrd="0" destOrd="0" presId="urn:microsoft.com/office/officeart/2005/8/layout/lProcess2"/>
    <dgm:cxn modelId="{ED413132-B4A6-4CAB-88B3-0B4992866487}" type="presParOf" srcId="{AAC27686-D055-44A3-8D02-27FCB79DE971}" destId="{6F1B3D82-E39A-4E3A-BC1D-29FE33373418}" srcOrd="1" destOrd="0" presId="urn:microsoft.com/office/officeart/2005/8/layout/lProcess2"/>
    <dgm:cxn modelId="{858BC39C-24F0-4430-9606-3D8F281212BC}" type="presParOf" srcId="{AAC27686-D055-44A3-8D02-27FCB79DE971}" destId="{0D72ABB5-22B8-422C-8BAD-686C77E8E03B}" srcOrd="2" destOrd="0" presId="urn:microsoft.com/office/officeart/2005/8/layout/lProcess2"/>
    <dgm:cxn modelId="{EEC7C420-DE08-4D5E-A116-B382B3095013}" type="presParOf" srcId="{EA9202E9-1356-48E2-91C0-157A33F8F2B2}" destId="{97A9D403-D7F3-4633-889C-D57BDE082ADE}" srcOrd="3" destOrd="0" presId="urn:microsoft.com/office/officeart/2005/8/layout/lProcess2"/>
    <dgm:cxn modelId="{2593E0FE-48C7-4F05-B9C6-D4D0F30F0366}" type="presParOf" srcId="{EA9202E9-1356-48E2-91C0-157A33F8F2B2}" destId="{B26EAE70-7149-4B69-AD6E-7B37AECA5094}" srcOrd="4" destOrd="0" presId="urn:microsoft.com/office/officeart/2005/8/layout/lProcess2"/>
    <dgm:cxn modelId="{056EB0A2-25E9-4972-AAB6-43D1EC74A761}" type="presParOf" srcId="{B26EAE70-7149-4B69-AD6E-7B37AECA5094}" destId="{5738F299-9121-41D0-B2AB-D2EDC996B295}" srcOrd="0" destOrd="0" presId="urn:microsoft.com/office/officeart/2005/8/layout/lProcess2"/>
    <dgm:cxn modelId="{A8EF2E03-061D-454D-A456-A870C95996FC}" type="presParOf" srcId="{B26EAE70-7149-4B69-AD6E-7B37AECA5094}" destId="{CB789C28-1AF5-4E56-ACCD-5FF5729D443F}" srcOrd="1" destOrd="0" presId="urn:microsoft.com/office/officeart/2005/8/layout/lProcess2"/>
    <dgm:cxn modelId="{C0719BBA-3FC4-4D5A-860B-503BD377CA50}" type="presParOf" srcId="{B26EAE70-7149-4B69-AD6E-7B37AECA5094}" destId="{1E504152-2E12-43BF-89E0-956DD7C51EFC}" srcOrd="2" destOrd="0" presId="urn:microsoft.com/office/officeart/2005/8/layout/lProcess2"/>
    <dgm:cxn modelId="{A6ACACEE-091D-4FE2-839E-B655A9A315AD}" type="presParOf" srcId="{1E504152-2E12-43BF-89E0-956DD7C51EFC}" destId="{1EF796FE-8F7E-42D4-82D9-49A4392F7775}" srcOrd="0" destOrd="0" presId="urn:microsoft.com/office/officeart/2005/8/layout/lProcess2"/>
    <dgm:cxn modelId="{8B71EB30-836F-4491-BBEA-19FF89CA550C}" type="presParOf" srcId="{1EF796FE-8F7E-42D4-82D9-49A4392F7775}" destId="{21230958-7690-43AB-960E-64095AA3E57D}" srcOrd="0" destOrd="0" presId="urn:microsoft.com/office/officeart/2005/8/layout/lProcess2"/>
    <dgm:cxn modelId="{408C9172-5C50-4A93-941D-AE1ECEBAE469}" type="presParOf" srcId="{1EF796FE-8F7E-42D4-82D9-49A4392F7775}" destId="{5C76B95A-A63C-4E56-9C11-6A66830A37C4}" srcOrd="1" destOrd="0" presId="urn:microsoft.com/office/officeart/2005/8/layout/lProcess2"/>
    <dgm:cxn modelId="{1A7FA2BD-9412-49D4-8AF8-E74CD761E889}" type="presParOf" srcId="{1EF796FE-8F7E-42D4-82D9-49A4392F7775}" destId="{8FC807E5-229A-4865-9007-E72ADE0E833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698520-A2D5-4D8A-BCC1-5D71BF409B77}"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C837CDA6-8A32-4DD5-A5EF-D9E9A4CA25CE}">
      <dgm:prSet phldrT="[Text]" phldr="1"/>
      <dgm:spPr/>
      <dgm:t>
        <a:bodyPr/>
        <a:lstStyle/>
        <a:p>
          <a:endParaRPr lang="en-US" dirty="0"/>
        </a:p>
      </dgm:t>
    </dgm:pt>
    <dgm:pt modelId="{B9D07C22-FD7A-469A-88AB-E33DBB7E449C}" type="parTrans" cxnId="{E25CA191-A41E-4155-96A1-452200A4C9E1}">
      <dgm:prSet/>
      <dgm:spPr/>
      <dgm:t>
        <a:bodyPr/>
        <a:lstStyle/>
        <a:p>
          <a:endParaRPr lang="en-US"/>
        </a:p>
      </dgm:t>
    </dgm:pt>
    <dgm:pt modelId="{0EC8A50B-6610-4757-8FC6-1959F853D8ED}" type="sibTrans" cxnId="{E25CA191-A41E-4155-96A1-452200A4C9E1}">
      <dgm:prSet/>
      <dgm:spPr/>
      <dgm:t>
        <a:bodyPr/>
        <a:lstStyle/>
        <a:p>
          <a:endParaRPr lang="en-US"/>
        </a:p>
      </dgm:t>
    </dgm:pt>
    <dgm:pt modelId="{9F267BF5-1F3D-488E-8210-1325F38A7E6B}">
      <dgm:prSet phldrT="[Text]" phldr="1"/>
      <dgm:spPr/>
      <dgm:t>
        <a:bodyPr/>
        <a:lstStyle/>
        <a:p>
          <a:endParaRPr lang="en-US" dirty="0"/>
        </a:p>
      </dgm:t>
    </dgm:pt>
    <dgm:pt modelId="{EA992223-D4BE-4B31-8129-0E0A4C4B414E}" type="parTrans" cxnId="{9EC54A17-8664-49E5-8B41-F7D8D31795C6}">
      <dgm:prSet/>
      <dgm:spPr/>
      <dgm:t>
        <a:bodyPr/>
        <a:lstStyle/>
        <a:p>
          <a:endParaRPr lang="en-US"/>
        </a:p>
      </dgm:t>
    </dgm:pt>
    <dgm:pt modelId="{00A0DB38-C754-466D-8418-41527E13E1E8}" type="sibTrans" cxnId="{9EC54A17-8664-49E5-8B41-F7D8D31795C6}">
      <dgm:prSet/>
      <dgm:spPr/>
      <dgm:t>
        <a:bodyPr/>
        <a:lstStyle/>
        <a:p>
          <a:endParaRPr lang="en-US"/>
        </a:p>
      </dgm:t>
    </dgm:pt>
    <dgm:pt modelId="{C4C038A7-98DF-4DB3-91D4-EE40C5990DF2}">
      <dgm:prSet phldrT="[Text]" phldr="1" custT="1"/>
      <dgm:spPr/>
      <dgm:t>
        <a:bodyPr/>
        <a:lstStyle/>
        <a:p>
          <a:pPr algn="l"/>
          <a:endParaRPr lang="en-US" sz="2000" dirty="0"/>
        </a:p>
      </dgm:t>
    </dgm:pt>
    <dgm:pt modelId="{9084EFF1-38DB-4193-8312-4BFCC33AF0B0}" type="parTrans" cxnId="{DBD22305-F18F-4B06-AE94-FD504DFB3892}">
      <dgm:prSet/>
      <dgm:spPr/>
      <dgm:t>
        <a:bodyPr/>
        <a:lstStyle/>
        <a:p>
          <a:endParaRPr lang="en-US"/>
        </a:p>
      </dgm:t>
    </dgm:pt>
    <dgm:pt modelId="{D1D888C4-F110-4095-9F2D-A3BC485712AF}" type="sibTrans" cxnId="{DBD22305-F18F-4B06-AE94-FD504DFB3892}">
      <dgm:prSet/>
      <dgm:spPr/>
      <dgm:t>
        <a:bodyPr/>
        <a:lstStyle/>
        <a:p>
          <a:endParaRPr lang="en-US"/>
        </a:p>
      </dgm:t>
    </dgm:pt>
    <dgm:pt modelId="{AABFD598-F4AA-4BB6-8C35-0160AFB82D45}">
      <dgm:prSet phldrT="[Text]" custT="1"/>
      <dgm:spPr>
        <a:solidFill>
          <a:schemeClr val="accent4">
            <a:lumMod val="20000"/>
            <a:lumOff val="80000"/>
          </a:schemeClr>
        </a:solidFill>
      </dgm:spPr>
      <dgm:t>
        <a:bodyPr/>
        <a:lstStyle/>
        <a:p>
          <a:pPr algn="just"/>
          <a:r>
            <a:rPr lang="en-US" sz="2000" b="0" dirty="0">
              <a:solidFill>
                <a:srgbClr val="FF0000"/>
              </a:solidFill>
              <a:latin typeface="Times New Roman" panose="02020603050405020304" pitchFamily="18" charset="0"/>
              <a:cs typeface="Times New Roman" panose="02020603050405020304" pitchFamily="18" charset="0"/>
            </a:rPr>
            <a:t> </a:t>
          </a:r>
        </a:p>
      </dgm:t>
    </dgm:pt>
    <dgm:pt modelId="{AEF2FB02-BF2F-475F-B061-82DA5F87B6AD}" type="parTrans" cxnId="{2E7D9CFE-6A7E-473E-8B0A-F8ABBB9A407F}">
      <dgm:prSet/>
      <dgm:spPr/>
      <dgm:t>
        <a:bodyPr/>
        <a:lstStyle/>
        <a:p>
          <a:endParaRPr lang="en-US"/>
        </a:p>
      </dgm:t>
    </dgm:pt>
    <dgm:pt modelId="{C0B67B8A-BCB5-4B90-8946-DFF2A06EB1E3}" type="sibTrans" cxnId="{2E7D9CFE-6A7E-473E-8B0A-F8ABBB9A407F}">
      <dgm:prSet/>
      <dgm:spPr/>
      <dgm:t>
        <a:bodyPr/>
        <a:lstStyle/>
        <a:p>
          <a:endParaRPr lang="en-US"/>
        </a:p>
      </dgm:t>
    </dgm:pt>
    <dgm:pt modelId="{4B5BF544-341D-4C5F-9E6C-AE1E03ADCF2A}">
      <dgm:prSet phldrT="[Text]" custT="1"/>
      <dgm:spPr>
        <a:solidFill>
          <a:schemeClr val="accent4">
            <a:lumMod val="20000"/>
            <a:lumOff val="80000"/>
          </a:schemeClr>
        </a:solidFill>
      </dgm:spPr>
      <dgm:t>
        <a:bodyPr/>
        <a:lstStyle/>
        <a:p>
          <a:pPr algn="just"/>
          <a:r>
            <a:rPr lang="en-US" sz="2000" b="0" dirty="0" err="1">
              <a:solidFill>
                <a:srgbClr val="FF0000"/>
              </a:solidFill>
              <a:latin typeface="Times New Roman" panose="02020603050405020304" pitchFamily="18" charset="0"/>
              <a:cs typeface="Times New Roman" panose="02020603050405020304" pitchFamily="18" charset="0"/>
            </a:rPr>
            <a:t>Người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mất</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năng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lực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hành</a:t>
          </a:r>
          <a:r>
            <a:rPr lang="en-US" sz="2000" b="0" dirty="0">
              <a:solidFill>
                <a:srgbClr val="FF0000"/>
              </a:solidFill>
              <a:latin typeface="Times New Roman" panose="02020603050405020304" pitchFamily="18" charset="0"/>
              <a:cs typeface="Times New Roman" panose="02020603050405020304" pitchFamily="18" charset="0"/>
            </a:rPr>
            <a:t> vi </a:t>
          </a:r>
          <a:r>
            <a:rPr lang="en-US" sz="2000" b="0" dirty="0" err="1">
              <a:solidFill>
                <a:srgbClr val="FF0000"/>
              </a:solidFill>
              <a:latin typeface="Times New Roman" panose="02020603050405020304" pitchFamily="18" charset="0"/>
              <a:cs typeface="Times New Roman" panose="02020603050405020304" pitchFamily="18" charset="0"/>
            </a:rPr>
            <a:t>dân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sự</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hoặc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bị</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mắc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bệnh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tâm</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thần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hoặc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mắc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bệnh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khác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dẫn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đến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không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nhận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thức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làm</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chủ</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được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hành</a:t>
          </a:r>
          <a:r>
            <a:rPr lang="en-US" sz="2000" b="0" dirty="0">
              <a:solidFill>
                <a:srgbClr val="FF0000"/>
              </a:solidFill>
              <a:latin typeface="Times New Roman" panose="02020603050405020304" pitchFamily="18" charset="0"/>
              <a:cs typeface="Times New Roman" panose="02020603050405020304" pitchFamily="18" charset="0"/>
            </a:rPr>
            <a:t> vi </a:t>
          </a:r>
          <a:r>
            <a:rPr lang="en-US" sz="1500" b="0" i="1" dirty="0">
              <a:solidFill>
                <a:srgbClr val="FF0000"/>
              </a:solidFill>
              <a:latin typeface="Times New Roman" panose="02020603050405020304" pitchFamily="18" charset="0"/>
              <a:cs typeface="Times New Roman" panose="02020603050405020304" pitchFamily="18" charset="0"/>
            </a:rPr>
            <a:t>(</a:t>
          </a:r>
          <a:r>
            <a:rPr lang="en-US" sz="1500" b="0" i="1" dirty="0" err="1">
              <a:solidFill>
                <a:srgbClr val="FF0000"/>
              </a:solidFill>
              <a:latin typeface="Times New Roman" panose="02020603050405020304" pitchFamily="18" charset="0"/>
              <a:cs typeface="Times New Roman" panose="02020603050405020304" pitchFamily="18" charset="0"/>
            </a:rPr>
            <a:t>gia</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đình</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người</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giám</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hộ</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có</a:t>
          </a:r>
          <a:r>
            <a:rPr lang="en-US" sz="1500" b="0" i="1" dirty="0">
              <a:solidFill>
                <a:srgbClr val="FF0000"/>
              </a:solidFill>
              <a:latin typeface="Times New Roman" panose="02020603050405020304" pitchFamily="18" charset="0"/>
              <a:cs typeface="Times New Roman" panose="02020603050405020304" pitchFamily="18" charset="0"/>
            </a:rPr>
            <a:t> cam </a:t>
          </a:r>
          <a:r>
            <a:rPr lang="en-US" sz="1500" b="0" i="1" dirty="0" err="1">
              <a:solidFill>
                <a:srgbClr val="FF0000"/>
              </a:solidFill>
              <a:latin typeface="Times New Roman" panose="02020603050405020304" pitchFamily="18" charset="0"/>
              <a:cs typeface="Times New Roman" panose="02020603050405020304" pitchFamily="18" charset="0"/>
            </a:rPr>
            <a:t>kết</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và</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có</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xác</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nhận</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của</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chính</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quyền</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địa</a:t>
          </a:r>
          <a:r>
            <a:rPr lang="en-US" sz="1500" b="0" i="1" dirty="0">
              <a:solidFill>
                <a:srgbClr val="FF0000"/>
              </a:solidFill>
              <a:latin typeface="Times New Roman" panose="02020603050405020304" pitchFamily="18" charset="0"/>
              <a:cs typeface="Times New Roman" panose="02020603050405020304" pitchFamily="18" charset="0"/>
            </a:rPr>
            <a:t> </a:t>
          </a:r>
          <a:r>
            <a:rPr lang="en-US" sz="1500" b="0" i="1" dirty="0" err="1">
              <a:solidFill>
                <a:srgbClr val="FF0000"/>
              </a:solidFill>
              <a:latin typeface="Times New Roman" panose="02020603050405020304" pitchFamily="18" charset="0"/>
              <a:cs typeface="Times New Roman" panose="02020603050405020304" pitchFamily="18" charset="0"/>
            </a:rPr>
            <a:t>phương</a:t>
          </a:r>
          <a:r>
            <a:rPr lang="en-US" sz="1500" b="0" i="1" dirty="0">
              <a:solidFill>
                <a:srgbClr val="FF0000"/>
              </a:solidFill>
              <a:latin typeface="Times New Roman" panose="02020603050405020304" pitchFamily="18" charset="0"/>
              <a:cs typeface="Times New Roman" panose="02020603050405020304" pitchFamily="18" charset="0"/>
            </a:rPr>
            <a:t>).</a:t>
          </a:r>
        </a:p>
      </dgm:t>
    </dgm:pt>
    <dgm:pt modelId="{CDFAEBC0-D446-4BAE-928B-FCE7AE208505}" type="parTrans" cxnId="{B84DC1C2-3978-4F65-9DE8-69E57C3BFC12}">
      <dgm:prSet/>
      <dgm:spPr/>
      <dgm:t>
        <a:bodyPr/>
        <a:lstStyle/>
        <a:p>
          <a:endParaRPr lang="en-US"/>
        </a:p>
      </dgm:t>
    </dgm:pt>
    <dgm:pt modelId="{FA722184-94E0-430F-9404-9A1C2634DE75}" type="sibTrans" cxnId="{B84DC1C2-3978-4F65-9DE8-69E57C3BFC12}">
      <dgm:prSet/>
      <dgm:spPr/>
      <dgm:t>
        <a:bodyPr/>
        <a:lstStyle/>
        <a:p>
          <a:endParaRPr lang="en-US"/>
        </a:p>
      </dgm:t>
    </dgm:pt>
    <dgm:pt modelId="{999C1B78-1025-4C04-AFA9-A4A1EAD42291}">
      <dgm:prSet phldrT="[Text]" custT="1"/>
      <dgm:spPr>
        <a:solidFill>
          <a:schemeClr val="accent4">
            <a:lumMod val="20000"/>
            <a:lumOff val="80000"/>
          </a:schemeClr>
        </a:solidFill>
      </dgm:spPr>
      <dgm:t>
        <a:bodyPr/>
        <a:lstStyle/>
        <a:p>
          <a:pPr algn="just"/>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thủ</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thay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tin </a:t>
          </a:r>
          <a:r>
            <a:rPr lang="en-US" sz="2000" dirty="0" err="1">
              <a:solidFill>
                <a:srgbClr val="FF0000"/>
              </a:solidFill>
              <a:latin typeface="Times New Roman" panose="02020603050405020304" pitchFamily="18" charset="0"/>
              <a:cs typeface="Times New Roman" panose="02020603050405020304" pitchFamily="18" charset="0"/>
            </a:rPr>
            <a:t>nơi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trú</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báo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tạm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vắng</a:t>
          </a:r>
          <a:r>
            <a:rPr lang="en-US" sz="2000" dirty="0">
              <a:solidFill>
                <a:srgbClr val="FF0000"/>
              </a:solidFill>
              <a:latin typeface="Times New Roman" panose="02020603050405020304" pitchFamily="18" charset="0"/>
              <a:cs typeface="Times New Roman" panose="02020603050405020304" pitchFamily="18" charset="0"/>
            </a:rPr>
            <a:t> ở </a:t>
          </a:r>
          <a:r>
            <a:rPr lang="en-US" sz="2000" dirty="0" err="1">
              <a:solidFill>
                <a:srgbClr val="FF0000"/>
              </a:solidFill>
              <a:latin typeface="Times New Roman" panose="02020603050405020304" pitchFamily="18" charset="0"/>
              <a:cs typeface="Times New Roman" panose="02020603050405020304" pitchFamily="18" charset="0"/>
            </a:rPr>
            <a:t>địa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phương</a:t>
          </a:r>
          <a:endParaRPr lang="en-US" sz="2000" b="0" dirty="0">
            <a:solidFill>
              <a:srgbClr val="FF0000"/>
            </a:solidFill>
            <a:latin typeface="Times New Roman" panose="02020603050405020304" pitchFamily="18" charset="0"/>
            <a:cs typeface="Times New Roman" panose="02020603050405020304" pitchFamily="18" charset="0"/>
          </a:endParaRPr>
        </a:p>
      </dgm:t>
    </dgm:pt>
    <dgm:pt modelId="{FD470822-6F79-4AB4-9C0A-B79476FE85CD}" type="parTrans" cxnId="{64C67CA7-314C-4CDE-83B8-D2B92F017837}">
      <dgm:prSet/>
      <dgm:spPr/>
      <dgm:t>
        <a:bodyPr/>
        <a:lstStyle/>
        <a:p>
          <a:endParaRPr lang="en-US"/>
        </a:p>
      </dgm:t>
    </dgm:pt>
    <dgm:pt modelId="{C7479909-1B3B-45B7-9AB4-7FE005ED3075}" type="sibTrans" cxnId="{64C67CA7-314C-4CDE-83B8-D2B92F017837}">
      <dgm:prSet/>
      <dgm:spPr/>
      <dgm:t>
        <a:bodyPr/>
        <a:lstStyle/>
        <a:p>
          <a:endParaRPr lang="en-US"/>
        </a:p>
      </dgm:t>
    </dgm:pt>
    <dgm:pt modelId="{F2BB9C8E-4FAE-469D-8D13-275AFB19A35E}">
      <dgm:prSet phldrT="[Text]" phldr="1"/>
      <dgm:spPr/>
      <dgm:t>
        <a:bodyPr/>
        <a:lstStyle/>
        <a:p>
          <a:endParaRPr lang="en-US" dirty="0"/>
        </a:p>
      </dgm:t>
    </dgm:pt>
    <dgm:pt modelId="{600349F9-2B9D-4DE3-9818-4B71152F7AA7}" type="sibTrans" cxnId="{DF8794A3-F2FD-40F0-B127-188E74DF9E6F}">
      <dgm:prSet/>
      <dgm:spPr/>
      <dgm:t>
        <a:bodyPr/>
        <a:lstStyle/>
        <a:p>
          <a:endParaRPr lang="en-US"/>
        </a:p>
      </dgm:t>
    </dgm:pt>
    <dgm:pt modelId="{06E4CC51-45A5-433E-8620-D0B461D45C71}" type="parTrans" cxnId="{DF8794A3-F2FD-40F0-B127-188E74DF9E6F}">
      <dgm:prSet/>
      <dgm:spPr/>
      <dgm:t>
        <a:bodyPr/>
        <a:lstStyle/>
        <a:p>
          <a:endParaRPr lang="en-US"/>
        </a:p>
      </dgm:t>
    </dgm:pt>
    <dgm:pt modelId="{F6193781-0AB2-4D25-863B-8551B9E4EE47}">
      <dgm:prSet phldrT="[Text]" custT="1"/>
      <dgm:spPr>
        <a:solidFill>
          <a:schemeClr val="bg2"/>
        </a:solidFill>
      </dgm:spPr>
      <dgm:t>
        <a:bodyPr/>
        <a:lstStyle/>
        <a:p>
          <a:pPr algn="l"/>
          <a:endParaRPr lang="en-US" sz="2000" dirty="0"/>
        </a:p>
      </dgm:t>
    </dgm:pt>
    <dgm:pt modelId="{B9E996D2-E692-43CD-BEBC-98B074BC0116}" type="parTrans" cxnId="{DBAC85C2-CCD1-4CAD-B931-B0B4C6196FEE}">
      <dgm:prSet/>
      <dgm:spPr/>
      <dgm:t>
        <a:bodyPr/>
        <a:lstStyle/>
        <a:p>
          <a:endParaRPr lang="en-US"/>
        </a:p>
      </dgm:t>
    </dgm:pt>
    <dgm:pt modelId="{D2A1B86A-BC57-4C2F-A9D2-3148A9276E34}" type="sibTrans" cxnId="{DBAC85C2-CCD1-4CAD-B931-B0B4C6196FEE}">
      <dgm:prSet/>
      <dgm:spPr/>
      <dgm:t>
        <a:bodyPr/>
        <a:lstStyle/>
        <a:p>
          <a:endParaRPr lang="en-US"/>
        </a:p>
      </dgm:t>
    </dgm:pt>
    <dgm:pt modelId="{0BA93944-A6BD-47EF-A6B4-3E822691B462}">
      <dgm:prSet phldrT="[Text]" custT="1"/>
      <dgm:spPr>
        <a:solidFill>
          <a:schemeClr val="bg2"/>
        </a:solidFill>
      </dgm:spPr>
      <dgm:t>
        <a:bodyPr/>
        <a:lstStyle/>
        <a:p>
          <a:pPr algn="just"/>
          <a:r>
            <a:rPr lang="en-US" sz="200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dirty="0">
              <a:solidFill>
                <a:schemeClr val="accent6">
                  <a:lumMod val="75000"/>
                </a:schemeClr>
              </a:solidFill>
              <a:latin typeface="Times New Roman" panose="02020603050405020304" pitchFamily="18" charset="0"/>
              <a:cs typeface="Times New Roman" panose="02020603050405020304" pitchFamily="18" charset="0"/>
            </a:rPr>
            <a:t> 24h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hết</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gian</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buộc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cai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nghiện</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buộc</a:t>
          </a:r>
          <a:r>
            <a:rPr lang="en-US" sz="2000" dirty="0">
              <a:solidFill>
                <a:schemeClr val="accent6">
                  <a:lumMod val="75000"/>
                </a:schemeClr>
              </a:solidFill>
              <a:latin typeface="Times New Roman" panose="02020603050405020304" pitchFamily="18" charset="0"/>
              <a:cs typeface="Times New Roman" panose="02020603050405020304" pitchFamily="18" charset="0"/>
            </a:rPr>
            <a:t>.</a:t>
          </a:r>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A9DCFB6B-3808-4552-B71A-3DDF0F552858}" type="parTrans" cxnId="{7ABF9998-E2EE-480A-844F-71C6ABE1F9BA}">
      <dgm:prSet/>
      <dgm:spPr/>
      <dgm:t>
        <a:bodyPr/>
        <a:lstStyle/>
        <a:p>
          <a:endParaRPr lang="en-US"/>
        </a:p>
      </dgm:t>
    </dgm:pt>
    <dgm:pt modelId="{1B5FCE75-4D86-4F1D-89AC-E018A75CCF0E}" type="sibTrans" cxnId="{7ABF9998-E2EE-480A-844F-71C6ABE1F9BA}">
      <dgm:prSet/>
      <dgm:spPr/>
      <dgm:t>
        <a:bodyPr/>
        <a:lstStyle/>
        <a:p>
          <a:endParaRPr lang="en-US"/>
        </a:p>
      </dgm:t>
    </dgm:pt>
    <dgm:pt modelId="{1AA2EAC0-6055-418F-BE5C-FAE0DC54876E}">
      <dgm:prSet phldrT="[Text]" custT="1"/>
      <dgm:spPr>
        <a:solidFill>
          <a:schemeClr val="bg2"/>
        </a:solidFill>
      </dgm:spPr>
      <dgm:t>
        <a:bodyPr/>
        <a:lstStyle/>
        <a:p>
          <a:pPr algn="just"/>
          <a:r>
            <a:rPr lang="en-US" sz="20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Việt</a:t>
          </a:r>
          <a:r>
            <a:rPr lang="en-US" sz="2000" dirty="0">
              <a:solidFill>
                <a:schemeClr val="accent6">
                  <a:lumMod val="75000"/>
                </a:schemeClr>
              </a:solidFill>
              <a:latin typeface="Times New Roman" panose="02020603050405020304" pitchFamily="18" charset="0"/>
              <a:cs typeface="Times New Roman" panose="02020603050405020304" pitchFamily="18" charset="0"/>
            </a:rPr>
            <a:t> Nam ở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ngoài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trở</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Việt</a:t>
          </a:r>
          <a:r>
            <a:rPr lang="en-US" sz="2000" dirty="0">
              <a:solidFill>
                <a:schemeClr val="accent6">
                  <a:lumMod val="75000"/>
                </a:schemeClr>
              </a:solidFill>
              <a:latin typeface="Times New Roman" panose="02020603050405020304" pitchFamily="18" charset="0"/>
              <a:cs typeface="Times New Roman" panose="02020603050405020304" pitchFamily="18" charset="0"/>
            </a:rPr>
            <a:t> Nam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tiến</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dirty="0">
              <a:solidFill>
                <a:schemeClr val="accent6">
                  <a:lumMod val="75000"/>
                </a:schemeClr>
              </a:solidFill>
              <a:latin typeface="Times New Roman" panose="02020603050405020304" pitchFamily="18" charset="0"/>
              <a:cs typeface="Times New Roman" panose="02020603050405020304" pitchFamily="18" charset="0"/>
            </a:rPr>
            <a:t> 24 </a:t>
          </a:r>
          <a:r>
            <a:rPr lang="en-US" sz="2000" dirty="0" err="1">
              <a:solidFill>
                <a:schemeClr val="accent6">
                  <a:lumMod val="75000"/>
                </a:schemeClr>
              </a:solidFill>
              <a:latin typeface="Times New Roman" panose="02020603050405020304" pitchFamily="18" charset="0"/>
              <a:cs typeface="Times New Roman" panose="02020603050405020304" pitchFamily="18" charset="0"/>
            </a:rPr>
            <a:t>giờ</a:t>
          </a:r>
          <a:r>
            <a:rPr lang="en-US" sz="2000" dirty="0">
              <a:solidFill>
                <a:schemeClr val="accent6">
                  <a:lumMod val="75000"/>
                </a:schemeClr>
              </a:solidFill>
              <a:latin typeface="Times New Roman" panose="02020603050405020304" pitchFamily="18" charset="0"/>
              <a:cs typeface="Times New Roman" panose="02020603050405020304" pitchFamily="18" charset="0"/>
            </a:rPr>
            <a:t> </a:t>
          </a:r>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4C54FAA7-C3E3-44DF-9EBF-908617848228}" type="parTrans" cxnId="{38CF430A-49C2-4754-B5BA-EBEA78C55385}">
      <dgm:prSet/>
      <dgm:spPr/>
      <dgm:t>
        <a:bodyPr/>
        <a:lstStyle/>
        <a:p>
          <a:endParaRPr lang="en-US"/>
        </a:p>
      </dgm:t>
    </dgm:pt>
    <dgm:pt modelId="{05ACF9B4-6644-4D2E-9495-50957FC221A3}" type="sibTrans" cxnId="{38CF430A-49C2-4754-B5BA-EBEA78C55385}">
      <dgm:prSet/>
      <dgm:spPr/>
      <dgm:t>
        <a:bodyPr/>
        <a:lstStyle/>
        <a:p>
          <a:endParaRPr lang="en-US"/>
        </a:p>
      </dgm:t>
    </dgm:pt>
    <dgm:pt modelId="{C6D0EF9C-5B11-45AE-BCBA-0876EE1D1168}">
      <dgm:prSet phldrT="[Text]" custT="1"/>
      <dgm:spPr>
        <a:solidFill>
          <a:schemeClr val="bg2"/>
        </a:solidFill>
      </dgm:spPr>
      <dgm:t>
        <a:bodyPr/>
        <a:lstStyle/>
        <a:p>
          <a:pPr algn="just"/>
          <a:r>
            <a:rPr lang="en-US" sz="1800"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thay</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nơi</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trú</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tạm</a:t>
          </a:r>
          <a:r>
            <a:rPr lang="en-US" sz="1800" dirty="0">
              <a:solidFill>
                <a:schemeClr val="accent6">
                  <a:lumMod val="75000"/>
                </a:schemeClr>
              </a:solidFill>
              <a:latin typeface="Times New Roman" panose="02020603050405020304" pitchFamily="18" charset="0"/>
              <a:cs typeface="Times New Roman" panose="02020603050405020304" pitchFamily="18" charset="0"/>
            </a:rPr>
            <a:t> </a:t>
          </a:r>
          <a:r>
            <a:rPr lang="en-US" sz="1800" dirty="0" err="1">
              <a:solidFill>
                <a:schemeClr val="accent6">
                  <a:lumMod val="75000"/>
                </a:schemeClr>
              </a:solidFill>
              <a:latin typeface="Times New Roman" panose="02020603050405020304" pitchFamily="18" charset="0"/>
              <a:cs typeface="Times New Roman" panose="02020603050405020304" pitchFamily="18" charset="0"/>
            </a:rPr>
            <a:t>trú</a:t>
          </a:r>
          <a:endParaRPr lang="en-US" sz="18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4BEE850D-F471-47DE-840B-9A4656DAE8FC}" type="parTrans" cxnId="{1FC6040D-3069-4C99-A631-9C9627BE9CE4}">
      <dgm:prSet/>
      <dgm:spPr/>
      <dgm:t>
        <a:bodyPr/>
        <a:lstStyle/>
        <a:p>
          <a:endParaRPr lang="en-US"/>
        </a:p>
      </dgm:t>
    </dgm:pt>
    <dgm:pt modelId="{074D9D81-D0C3-47DF-A986-1C32F89F25DC}" type="sibTrans" cxnId="{1FC6040D-3069-4C99-A631-9C9627BE9CE4}">
      <dgm:prSet/>
      <dgm:spPr/>
      <dgm:t>
        <a:bodyPr/>
        <a:lstStyle/>
        <a:p>
          <a:endParaRPr lang="en-US"/>
        </a:p>
      </dgm:t>
    </dgm:pt>
    <dgm:pt modelId="{E95D78E2-13D8-4FD8-B785-90E0AA62CFE7}">
      <dgm:prSet phldrT="[Text]" custT="1"/>
      <dgm:spPr/>
      <dgm:t>
        <a:bodyPr/>
        <a:lstStyle/>
        <a:p>
          <a:pPr algn="just"/>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Người</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chuyển</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thường</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trú</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ra</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ngoài</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xã</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đã</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ghi</a:t>
          </a:r>
          <a:r>
            <a:rPr lang="en-US" sz="2000" b="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spc="0" baseline="0" dirty="0" err="1">
              <a:solidFill>
                <a:schemeClr val="accent2">
                  <a:lumMod val="50000"/>
                </a:schemeClr>
              </a:solidFill>
              <a:latin typeface="Times New Roman" panose="02020603050405020304" pitchFamily="18" charset="0"/>
              <a:cs typeface="Times New Roman" panose="02020603050405020304" pitchFamily="18" charset="0"/>
            </a:rPr>
            <a:t>tên</a:t>
          </a:r>
          <a:endParaRPr lang="en-US" sz="2000" b="0" spc="0" baseline="0" dirty="0">
            <a:solidFill>
              <a:schemeClr val="accent2">
                <a:lumMod val="50000"/>
              </a:schemeClr>
            </a:solidFill>
            <a:latin typeface="Times New Roman" panose="02020603050405020304" pitchFamily="18" charset="0"/>
            <a:cs typeface="Times New Roman" panose="02020603050405020304" pitchFamily="18" charset="0"/>
          </a:endParaRPr>
        </a:p>
      </dgm:t>
    </dgm:pt>
    <dgm:pt modelId="{2DC2D21A-2992-483D-8EAB-CD2A21B8A333}" type="parTrans" cxnId="{2847EDA8-9D5F-46C4-AF21-7BC16303E163}">
      <dgm:prSet/>
      <dgm:spPr/>
      <dgm:t>
        <a:bodyPr/>
        <a:lstStyle/>
        <a:p>
          <a:endParaRPr lang="en-US"/>
        </a:p>
      </dgm:t>
    </dgm:pt>
    <dgm:pt modelId="{27DB6215-96D3-4950-8522-A4A582FE0CBB}" type="sibTrans" cxnId="{2847EDA8-9D5F-46C4-AF21-7BC16303E163}">
      <dgm:prSet/>
      <dgm:spPr/>
      <dgm:t>
        <a:bodyPr/>
        <a:lstStyle/>
        <a:p>
          <a:endParaRPr lang="en-US"/>
        </a:p>
      </dgm:t>
    </dgm:pt>
    <dgm:pt modelId="{A7FB8455-8BE7-474F-8CA6-A2A68627DCE5}">
      <dgm:prSet phldrT="[Text]" custT="1"/>
      <dgm:spPr/>
      <dgm:t>
        <a:bodyPr/>
        <a:lstStyle/>
        <a:p>
          <a:pPr algn="just"/>
          <a:r>
            <a:rPr lang="en-US" sz="1900" dirty="0" err="1">
              <a:solidFill>
                <a:schemeClr val="accent2">
                  <a:lumMod val="50000"/>
                </a:schemeClr>
              </a:solidFill>
              <a:latin typeface="Times New Roman" panose="02020603050405020304" pitchFamily="18" charset="0"/>
              <a:cs typeface="Times New Roman" panose="02020603050405020304" pitchFamily="18" charset="0"/>
            </a:rPr>
            <a:t>Đến</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thời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điểm</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bắt</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đầu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bỏ</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phiếu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bị</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vi-VN" sz="1900" dirty="0">
              <a:solidFill>
                <a:schemeClr val="accent2">
                  <a:lumMod val="50000"/>
                </a:schemeClr>
              </a:solidFill>
              <a:latin typeface="Times New Roman" panose="02020603050405020304" pitchFamily="18" charset="0"/>
              <a:cs typeface="Times New Roman" panose="02020603050405020304" pitchFamily="18" charset="0"/>
            </a:rPr>
            <a:t>TA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tước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bầu</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cử</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phải</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chấp</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phạt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tù</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mất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2000" dirty="0">
              <a:solidFill>
                <a:schemeClr val="accent2">
                  <a:lumMod val="50000"/>
                </a:schemeClr>
              </a:solidFill>
              <a:latin typeface="Times New Roman" panose="02020603050405020304" pitchFamily="18" charset="0"/>
              <a:cs typeface="Times New Roman" panose="02020603050405020304" pitchFamily="18" charset="0"/>
            </a:rPr>
            <a:t> vi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2">
                  <a:lumMod val="50000"/>
                </a:schemeClr>
              </a:solidFill>
              <a:latin typeface="Times New Roman" panose="02020603050405020304" pitchFamily="18" charset="0"/>
              <a:cs typeface="Times New Roman" panose="02020603050405020304" pitchFamily="18" charset="0"/>
            </a:rPr>
            <a:t>sự</a:t>
          </a:r>
          <a:r>
            <a:rPr lang="en-US" sz="20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b="0" dirty="0">
            <a:solidFill>
              <a:schemeClr val="accent2">
                <a:lumMod val="50000"/>
              </a:schemeClr>
            </a:solidFill>
            <a:latin typeface="Times New Roman" panose="02020603050405020304" pitchFamily="18" charset="0"/>
            <a:cs typeface="Times New Roman" panose="02020603050405020304" pitchFamily="18" charset="0"/>
          </a:endParaRPr>
        </a:p>
      </dgm:t>
    </dgm:pt>
    <dgm:pt modelId="{0D1A4543-E93E-4CBD-851D-D4F2C751430E}" type="parTrans" cxnId="{0CF9A81D-8CDA-4D85-A28D-851248DC3E4F}">
      <dgm:prSet/>
      <dgm:spPr/>
      <dgm:t>
        <a:bodyPr/>
        <a:lstStyle/>
        <a:p>
          <a:endParaRPr lang="en-US"/>
        </a:p>
      </dgm:t>
    </dgm:pt>
    <dgm:pt modelId="{45DEFD79-5289-43B3-9803-42127914D1CD}" type="sibTrans" cxnId="{0CF9A81D-8CDA-4D85-A28D-851248DC3E4F}">
      <dgm:prSet/>
      <dgm:spPr/>
      <dgm:t>
        <a:bodyPr/>
        <a:lstStyle/>
        <a:p>
          <a:endParaRPr lang="en-US"/>
        </a:p>
      </dgm:t>
    </dgm:pt>
    <dgm:pt modelId="{44008FF4-DD1E-431F-8110-EADAC2181712}">
      <dgm:prSet phldrT="[Text]" custT="1"/>
      <dgm:spPr/>
      <dgm:t>
        <a:bodyPr/>
        <a:lstStyle/>
        <a:p>
          <a:pPr algn="just"/>
          <a:r>
            <a:rPr lang="en-US" sz="1950" dirty="0" err="1">
              <a:solidFill>
                <a:schemeClr val="accent2">
                  <a:lumMod val="50000"/>
                </a:schemeClr>
              </a:solidFill>
              <a:latin typeface="Times New Roman" panose="02020603050405020304" pitchFamily="18" charset="0"/>
              <a:cs typeface="Times New Roman" panose="02020603050405020304" pitchFamily="18" charset="0"/>
            </a:rPr>
            <a:t>Đi</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khác</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chứng</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1950" dirty="0">
              <a:solidFill>
                <a:schemeClr val="accent2">
                  <a:lumMod val="50000"/>
                </a:schemeClr>
              </a:solidFill>
              <a:latin typeface="Times New Roman" panose="02020603050405020304" pitchFamily="18" charset="0"/>
              <a:cs typeface="Times New Roman" panose="02020603050405020304" pitchFamily="18" charset="0"/>
            </a:rPr>
            <a:t> UBND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xã</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bỏ</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phiếu</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1950" dirty="0">
              <a:solidFill>
                <a:schemeClr val="accent2">
                  <a:lumMod val="50000"/>
                </a:schemeClr>
              </a:solidFill>
              <a:latin typeface="Times New Roman" panose="02020603050405020304" pitchFamily="18" charset="0"/>
              <a:cs typeface="Times New Roman" panose="02020603050405020304" pitchFamily="18" charset="0"/>
            </a:rPr>
            <a:t> </a:t>
          </a:r>
          <a:r>
            <a:rPr lang="en-US" sz="1950" dirty="0" err="1">
              <a:solidFill>
                <a:schemeClr val="accent2">
                  <a:lumMod val="50000"/>
                </a:schemeClr>
              </a:solidFill>
              <a:latin typeface="Times New Roman" panose="02020603050405020304" pitchFamily="18" charset="0"/>
              <a:cs typeface="Times New Roman" panose="02020603050405020304" pitchFamily="18" charset="0"/>
            </a:rPr>
            <a:t>khác</a:t>
          </a:r>
          <a:endParaRPr lang="en-US" sz="1950" b="0" dirty="0">
            <a:solidFill>
              <a:schemeClr val="accent2">
                <a:lumMod val="50000"/>
              </a:schemeClr>
            </a:solidFill>
            <a:latin typeface="Times New Roman" panose="02020603050405020304" pitchFamily="18" charset="0"/>
            <a:cs typeface="Times New Roman" panose="02020603050405020304" pitchFamily="18" charset="0"/>
          </a:endParaRPr>
        </a:p>
      </dgm:t>
    </dgm:pt>
    <dgm:pt modelId="{8F278B13-FE32-4BFF-B9D9-090A4F555A25}" type="parTrans" cxnId="{97325145-DE49-461D-B02F-CC36F5C3CA54}">
      <dgm:prSet/>
      <dgm:spPr/>
      <dgm:t>
        <a:bodyPr/>
        <a:lstStyle/>
        <a:p>
          <a:endParaRPr lang="en-US"/>
        </a:p>
      </dgm:t>
    </dgm:pt>
    <dgm:pt modelId="{B9017A27-2F72-4C92-8AB8-DCBBF7D00CE6}" type="sibTrans" cxnId="{97325145-DE49-461D-B02F-CC36F5C3CA54}">
      <dgm:prSet/>
      <dgm:spPr/>
      <dgm:t>
        <a:bodyPr/>
        <a:lstStyle/>
        <a:p>
          <a:endParaRPr lang="en-US"/>
        </a:p>
      </dgm:t>
    </dgm:pt>
    <dgm:pt modelId="{F09F6CD0-2547-4943-B251-80CF20377806}">
      <dgm:prSet phldrT="[Text]" custT="1"/>
      <dgm:spPr>
        <a:solidFill>
          <a:schemeClr val="bg2"/>
        </a:solidFill>
      </dgm:spPr>
      <dgm:t>
        <a:bodyPr/>
        <a:lstStyle/>
        <a:p>
          <a:pPr algn="just"/>
          <a:r>
            <a:rPr lang="en-US" sz="1800" b="0"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đặc</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biệt</a:t>
          </a:r>
          <a:r>
            <a:rPr lang="en-US" sz="1800" b="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dirty="0" err="1">
              <a:solidFill>
                <a:schemeClr val="accent6">
                  <a:lumMod val="75000"/>
                </a:schemeClr>
              </a:solidFill>
              <a:latin typeface="Times New Roman" panose="02020603050405020304" pitchFamily="18" charset="0"/>
              <a:cs typeface="Times New Roman" panose="02020603050405020304" pitchFamily="18" charset="0"/>
            </a:rPr>
            <a:t>khác</a:t>
          </a:r>
          <a:endParaRPr lang="en-US" sz="18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04007FAA-ADE9-431C-A26E-11E02E986D80}" type="parTrans" cxnId="{F0B57E63-FF5A-4AC5-93EF-57CE4C14AEFB}">
      <dgm:prSet/>
      <dgm:spPr/>
      <dgm:t>
        <a:bodyPr/>
        <a:lstStyle/>
        <a:p>
          <a:endParaRPr lang="en-US"/>
        </a:p>
      </dgm:t>
    </dgm:pt>
    <dgm:pt modelId="{3B75501A-74E6-4DB5-889D-62461CA8AE7A}" type="sibTrans" cxnId="{F0B57E63-FF5A-4AC5-93EF-57CE4C14AEFB}">
      <dgm:prSet/>
      <dgm:spPr/>
      <dgm:t>
        <a:bodyPr/>
        <a:lstStyle/>
        <a:p>
          <a:endParaRPr lang="en-US"/>
        </a:p>
      </dgm:t>
    </dgm:pt>
    <dgm:pt modelId="{8CAB33A5-A3D3-4809-817D-CF6AF84F74B8}">
      <dgm:prSet phldrT="[Text]" custT="1"/>
      <dgm:spPr/>
      <dgm:t>
        <a:bodyPr/>
        <a:lstStyle/>
        <a:p>
          <a:pPr algn="l"/>
          <a:endParaRPr lang="en-US" sz="2000" dirty="0"/>
        </a:p>
      </dgm:t>
    </dgm:pt>
    <dgm:pt modelId="{ABE134DB-BC73-442D-85B4-833592989360}" type="parTrans" cxnId="{6B759865-3B1B-481C-B97E-FCA17B8A0890}">
      <dgm:prSet/>
      <dgm:spPr/>
      <dgm:t>
        <a:bodyPr/>
        <a:lstStyle/>
        <a:p>
          <a:endParaRPr lang="en-US"/>
        </a:p>
      </dgm:t>
    </dgm:pt>
    <dgm:pt modelId="{12E8981B-DD49-42A3-B201-AC70DA268CDF}" type="sibTrans" cxnId="{6B759865-3B1B-481C-B97E-FCA17B8A0890}">
      <dgm:prSet/>
      <dgm:spPr/>
      <dgm:t>
        <a:bodyPr/>
        <a:lstStyle/>
        <a:p>
          <a:endParaRPr lang="en-US"/>
        </a:p>
      </dgm:t>
    </dgm:pt>
    <dgm:pt modelId="{44A6616D-6DF4-4DA4-B920-9CDA8C0C0DD3}">
      <dgm:prSet phldrT="[Text]" custT="1"/>
      <dgm:spPr>
        <a:solidFill>
          <a:schemeClr val="accent4">
            <a:lumMod val="20000"/>
            <a:lumOff val="80000"/>
          </a:schemeClr>
        </a:solidFill>
      </dgm:spPr>
      <dgm:t>
        <a:bodyPr/>
        <a:lstStyle/>
        <a:p>
          <a:pPr algn="just"/>
          <a:r>
            <a:rPr lang="en-US" sz="2000" b="0" dirty="0" err="1">
              <a:solidFill>
                <a:srgbClr val="FF0000"/>
              </a:solidFill>
              <a:latin typeface="Times New Roman" panose="02020603050405020304" pitchFamily="18" charset="0"/>
              <a:cs typeface="Times New Roman" panose="02020603050405020304" pitchFamily="18" charset="0"/>
            </a:rPr>
            <a:t>Người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bị</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kết</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án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tử</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hình</a:t>
          </a:r>
          <a:r>
            <a:rPr lang="en-US" sz="2000" b="0" dirty="0">
              <a:solidFill>
                <a:srgbClr val="FF0000"/>
              </a:solidFill>
              <a:latin typeface="Times New Roman" panose="02020603050405020304" pitchFamily="18" charset="0"/>
              <a:cs typeface="Times New Roman" panose="02020603050405020304" pitchFamily="18" charset="0"/>
            </a:rPr>
            <a:t> </a:t>
          </a:r>
        </a:p>
      </dgm:t>
    </dgm:pt>
    <dgm:pt modelId="{E8059FD0-22CE-4FD5-8403-82436CBCF40D}" type="parTrans" cxnId="{0DF9DABE-710C-4313-88AA-B49E66137695}">
      <dgm:prSet/>
      <dgm:spPr/>
      <dgm:t>
        <a:bodyPr/>
        <a:lstStyle/>
        <a:p>
          <a:endParaRPr lang="en-US"/>
        </a:p>
      </dgm:t>
    </dgm:pt>
    <dgm:pt modelId="{C7CA46C2-6BCB-4FC1-9D07-7E28034F44AD}" type="sibTrans" cxnId="{0DF9DABE-710C-4313-88AA-B49E66137695}">
      <dgm:prSet/>
      <dgm:spPr/>
      <dgm:t>
        <a:bodyPr/>
        <a:lstStyle/>
        <a:p>
          <a:endParaRPr lang="en-US"/>
        </a:p>
      </dgm:t>
    </dgm:pt>
    <dgm:pt modelId="{8571CA23-13A5-4B02-B777-88AAC3973718}">
      <dgm:prSet phldrT="[Text]" custT="1"/>
      <dgm:spPr/>
      <dgm:t>
        <a:bodyPr/>
        <a:lstStyle/>
        <a:p>
          <a:pPr algn="just"/>
          <a:r>
            <a:rPr lang="vi-VN" sz="2000" b="0" dirty="0">
              <a:solidFill>
                <a:schemeClr val="accent2">
                  <a:lumMod val="50000"/>
                </a:schemeClr>
              </a:solidFill>
              <a:latin typeface="Times New Roman" panose="02020603050405020304" pitchFamily="18" charset="0"/>
              <a:cs typeface="Times New Roman" panose="02020603050405020304" pitchFamily="18" charset="0"/>
            </a:rPr>
            <a:t>Người bị tạm giam, tạm giữ hoặc ở cơ sở giáo dục/cai nghiện bắt buộc</a:t>
          </a:r>
          <a:r>
            <a:rPr lang="en-US" sz="2000" b="0" dirty="0">
              <a:solidFill>
                <a:schemeClr val="accent2">
                  <a:lumMod val="50000"/>
                </a:schemeClr>
              </a:solidFill>
              <a:latin typeface="Times New Roman" panose="02020603050405020304" pitchFamily="18" charset="0"/>
              <a:cs typeface="Times New Roman" panose="02020603050405020304" pitchFamily="18" charset="0"/>
            </a:rPr>
            <a:t> </a:t>
          </a:r>
          <a:r>
            <a:rPr lang="vi-VN" sz="2000" b="0" dirty="0">
              <a:solidFill>
                <a:schemeClr val="accent2">
                  <a:lumMod val="50000"/>
                </a:schemeClr>
              </a:solidFill>
              <a:latin typeface="Times New Roman" panose="02020603050405020304" pitchFamily="18" charset="0"/>
              <a:cs typeface="Times New Roman" panose="02020603050405020304" pitchFamily="18" charset="0"/>
            </a:rPr>
            <a:t>được trả tự do hoặc hết thời hạn trước giờ bỏ phiếu 24h</a:t>
          </a:r>
          <a:r>
            <a:rPr lang="en-US" sz="2000" b="0" dirty="0">
              <a:solidFill>
                <a:schemeClr val="accent2">
                  <a:lumMod val="50000"/>
                </a:schemeClr>
              </a:solidFill>
              <a:latin typeface="Times New Roman" panose="02020603050405020304" pitchFamily="18" charset="0"/>
              <a:cs typeface="Times New Roman" panose="02020603050405020304" pitchFamily="18" charset="0"/>
            </a:rPr>
            <a:t> </a:t>
          </a:r>
          <a:r>
            <a:rPr lang="vi-VN" sz="2000" b="0" dirty="0">
              <a:solidFill>
                <a:schemeClr val="accent2">
                  <a:lumMod val="50000"/>
                </a:schemeClr>
              </a:solidFill>
              <a:latin typeface="Times New Roman" panose="02020603050405020304" pitchFamily="18" charset="0"/>
              <a:cs typeface="Times New Roman" panose="02020603050405020304" pitchFamily="18" charset="0"/>
            </a:rPr>
            <a:t>→ xóa tên khỏi danh sách cử tri tại cơ sở đó.</a:t>
          </a:r>
          <a:endParaRPr lang="en-US" sz="2000" b="0" dirty="0">
            <a:solidFill>
              <a:schemeClr val="accent2">
                <a:lumMod val="50000"/>
              </a:schemeClr>
            </a:solidFill>
            <a:latin typeface="Times New Roman" panose="02020603050405020304" pitchFamily="18" charset="0"/>
            <a:cs typeface="Times New Roman" panose="02020603050405020304" pitchFamily="18" charset="0"/>
          </a:endParaRPr>
        </a:p>
      </dgm:t>
    </dgm:pt>
    <dgm:pt modelId="{1F3CC255-2577-45E1-A7CA-141298807505}" type="parTrans" cxnId="{3D309B7E-D3EC-4083-83C4-D937F2B23AC9}">
      <dgm:prSet/>
      <dgm:spPr/>
      <dgm:t>
        <a:bodyPr/>
        <a:lstStyle/>
        <a:p>
          <a:endParaRPr lang="en-US"/>
        </a:p>
      </dgm:t>
    </dgm:pt>
    <dgm:pt modelId="{9E713A77-4AE3-4F0E-BA98-F1E289E778B0}" type="sibTrans" cxnId="{3D309B7E-D3EC-4083-83C4-D937F2B23AC9}">
      <dgm:prSet/>
      <dgm:spPr/>
      <dgm:t>
        <a:bodyPr/>
        <a:lstStyle/>
        <a:p>
          <a:endParaRPr lang="en-US"/>
        </a:p>
      </dgm:t>
    </dgm:pt>
    <dgm:pt modelId="{14DAADE7-259B-4122-9FE2-6FE7A503A801}">
      <dgm:prSet phldrT="[Text]" custT="1"/>
      <dgm:spPr>
        <a:solidFill>
          <a:schemeClr val="bg2"/>
        </a:solidFill>
      </dgm:spPr>
      <dgm:t>
        <a:bodyPr/>
        <a:lstStyle/>
        <a:p>
          <a:pPr algn="just"/>
          <a:r>
            <a:rPr lang="en-US" sz="2000" b="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b="0" dirty="0">
              <a:solidFill>
                <a:schemeClr val="accent6">
                  <a:lumMod val="75000"/>
                </a:schemeClr>
              </a:solidFill>
              <a:latin typeface="Times New Roman" panose="02020603050405020304" pitchFamily="18" charset="0"/>
              <a:cs typeface="Times New Roman" panose="02020603050405020304" pitchFamily="18" charset="0"/>
            </a:rPr>
            <a:t> 24h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khôi</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bầu</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cử</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trả</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2000" b="0" dirty="0">
              <a:solidFill>
                <a:schemeClr val="accent6">
                  <a:lumMod val="75000"/>
                </a:schemeClr>
              </a:solidFill>
              <a:latin typeface="Times New Roman" panose="02020603050405020304" pitchFamily="18" charset="0"/>
              <a:cs typeface="Times New Roman" panose="02020603050405020304" pitchFamily="18" charset="0"/>
            </a:rPr>
            <a:t> do/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còn</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trạng</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mất</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năng</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lực</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000" b="0" dirty="0">
              <a:solidFill>
                <a:schemeClr val="accent6">
                  <a:lumMod val="75000"/>
                </a:schemeClr>
              </a:solidFill>
              <a:latin typeface="Times New Roman" panose="02020603050405020304" pitchFamily="18" charset="0"/>
              <a:cs typeface="Times New Roman" panose="02020603050405020304" pitchFamily="18" charset="0"/>
            </a:rPr>
            <a:t> vi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000" b="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dirty="0" err="1">
              <a:solidFill>
                <a:schemeClr val="accent6">
                  <a:lumMod val="75000"/>
                </a:schemeClr>
              </a:solidFill>
              <a:latin typeface="Times New Roman" panose="02020603050405020304" pitchFamily="18" charset="0"/>
              <a:cs typeface="Times New Roman" panose="02020603050405020304" pitchFamily="18" charset="0"/>
            </a:rPr>
            <a:t>sự</a:t>
          </a:r>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E1EFA8B4-735D-4109-8380-25071DB04885}" type="parTrans" cxnId="{3056CA8B-128F-49B1-A8B3-B9ED4D348E9D}">
      <dgm:prSet/>
      <dgm:spPr/>
      <dgm:t>
        <a:bodyPr/>
        <a:lstStyle/>
        <a:p>
          <a:endParaRPr lang="en-US"/>
        </a:p>
      </dgm:t>
    </dgm:pt>
    <dgm:pt modelId="{085B605A-2639-45C6-AC4B-D8717644FD3A}" type="sibTrans" cxnId="{3056CA8B-128F-49B1-A8B3-B9ED4D348E9D}">
      <dgm:prSet/>
      <dgm:spPr/>
      <dgm:t>
        <a:bodyPr/>
        <a:lstStyle/>
        <a:p>
          <a:endParaRPr lang="en-US"/>
        </a:p>
      </dgm:t>
    </dgm:pt>
    <dgm:pt modelId="{6CE2EAC6-8DE6-48F9-AD35-5DC648D762D8}">
      <dgm:prSet phldrT="[Text]" custT="1"/>
      <dgm:spPr>
        <a:solidFill>
          <a:schemeClr val="bg2"/>
        </a:solidFill>
      </dgm:spPr>
      <dgm:t>
        <a:bodyPr/>
        <a:lstStyle/>
        <a:p>
          <a:pPr algn="just"/>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074244CC-3805-4759-AF4F-4AF7D485C239}" type="parTrans" cxnId="{38E46A24-6DF6-4425-9E7D-64A35D006721}">
      <dgm:prSet/>
      <dgm:spPr/>
      <dgm:t>
        <a:bodyPr/>
        <a:lstStyle/>
        <a:p>
          <a:endParaRPr lang="en-US"/>
        </a:p>
      </dgm:t>
    </dgm:pt>
    <dgm:pt modelId="{39F31F13-B52C-4617-8D10-824DFC3501A6}" type="sibTrans" cxnId="{38E46A24-6DF6-4425-9E7D-64A35D006721}">
      <dgm:prSet/>
      <dgm:spPr/>
      <dgm:t>
        <a:bodyPr/>
        <a:lstStyle/>
        <a:p>
          <a:endParaRPr lang="en-US"/>
        </a:p>
      </dgm:t>
    </dgm:pt>
    <dgm:pt modelId="{6F719371-5EDC-45A7-8C66-96B8A52974AC}">
      <dgm:prSet phldrT="[Text]" custT="1"/>
      <dgm:spPr>
        <a:solidFill>
          <a:schemeClr val="bg2"/>
        </a:solidFill>
      </dgm:spPr>
      <dgm:t>
        <a:bodyPr/>
        <a:lstStyle/>
        <a:p>
          <a:pPr algn="just"/>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84A2759A-2825-480F-9CDC-CB9735DD5CDD}" type="parTrans" cxnId="{CA5C76C0-F5DB-4FF5-8C9E-5696B42B4050}">
      <dgm:prSet/>
      <dgm:spPr/>
      <dgm:t>
        <a:bodyPr/>
        <a:lstStyle/>
        <a:p>
          <a:endParaRPr lang="en-US"/>
        </a:p>
      </dgm:t>
    </dgm:pt>
    <dgm:pt modelId="{FC9F2D3C-47D9-4B53-A778-E0B3E966DB8A}" type="sibTrans" cxnId="{CA5C76C0-F5DB-4FF5-8C9E-5696B42B4050}">
      <dgm:prSet/>
      <dgm:spPr/>
      <dgm:t>
        <a:bodyPr/>
        <a:lstStyle/>
        <a:p>
          <a:endParaRPr lang="en-US"/>
        </a:p>
      </dgm:t>
    </dgm:pt>
    <dgm:pt modelId="{8EE2FA22-2908-4C5C-92C3-A74E12F38665}">
      <dgm:prSet phldrT="[Text]" custT="1"/>
      <dgm:spPr>
        <a:solidFill>
          <a:schemeClr val="bg2"/>
        </a:solidFill>
      </dgm:spPr>
      <dgm:t>
        <a:bodyPr/>
        <a:lstStyle/>
        <a:p>
          <a:pPr algn="just"/>
          <a:endParaRPr lang="en-US" sz="18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EE887915-4CED-4D8B-BBEF-2E6E057EF0C4}" type="parTrans" cxnId="{8F03B85B-64BC-4D7C-98D4-18E9AFDE0F09}">
      <dgm:prSet/>
      <dgm:spPr/>
      <dgm:t>
        <a:bodyPr/>
        <a:lstStyle/>
        <a:p>
          <a:endParaRPr lang="en-US"/>
        </a:p>
      </dgm:t>
    </dgm:pt>
    <dgm:pt modelId="{2ED8B858-8B0E-48C0-A998-1D028EB60D9E}" type="sibTrans" cxnId="{8F03B85B-64BC-4D7C-98D4-18E9AFDE0F09}">
      <dgm:prSet/>
      <dgm:spPr/>
      <dgm:t>
        <a:bodyPr/>
        <a:lstStyle/>
        <a:p>
          <a:endParaRPr lang="en-US"/>
        </a:p>
      </dgm:t>
    </dgm:pt>
    <dgm:pt modelId="{ED574BC7-04E0-4A4B-989E-9CFFB9EE32BF}">
      <dgm:prSet phldrT="[Text]" custT="1"/>
      <dgm:spPr>
        <a:solidFill>
          <a:schemeClr val="bg2"/>
        </a:solidFill>
      </dgm:spPr>
      <dgm:t>
        <a:bodyPr/>
        <a:lstStyle/>
        <a:p>
          <a:pPr algn="just"/>
          <a:endParaRPr lang="en-US" sz="18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9C08C235-EA9E-40E4-A051-D104923ED8F4}" type="parTrans" cxnId="{E61096D7-7731-4704-A7D1-BD56147B6CFF}">
      <dgm:prSet/>
      <dgm:spPr/>
      <dgm:t>
        <a:bodyPr/>
        <a:lstStyle/>
        <a:p>
          <a:endParaRPr lang="en-US"/>
        </a:p>
      </dgm:t>
    </dgm:pt>
    <dgm:pt modelId="{083CFDC5-6ED8-455A-85C4-1C635C615DAA}" type="sibTrans" cxnId="{E61096D7-7731-4704-A7D1-BD56147B6CFF}">
      <dgm:prSet/>
      <dgm:spPr/>
      <dgm:t>
        <a:bodyPr/>
        <a:lstStyle/>
        <a:p>
          <a:endParaRPr lang="en-US"/>
        </a:p>
      </dgm:t>
    </dgm:pt>
    <dgm:pt modelId="{EEB29C96-B3F8-4262-A556-FA966B5D2EC3}">
      <dgm:prSet phldrT="[Text]" custT="1"/>
      <dgm:spPr>
        <a:solidFill>
          <a:schemeClr val="accent4">
            <a:lumMod val="20000"/>
            <a:lumOff val="80000"/>
          </a:schemeClr>
        </a:solidFill>
      </dgm:spPr>
      <dgm:t>
        <a:bodyPr/>
        <a:lstStyle/>
        <a:p>
          <a:pPr algn="just"/>
          <a:endParaRPr lang="en-US" sz="2000" b="0" dirty="0">
            <a:solidFill>
              <a:srgbClr val="FF0000"/>
            </a:solidFill>
            <a:latin typeface="Times New Roman" panose="02020603050405020304" pitchFamily="18" charset="0"/>
            <a:cs typeface="Times New Roman" panose="02020603050405020304" pitchFamily="18" charset="0"/>
          </a:endParaRPr>
        </a:p>
      </dgm:t>
    </dgm:pt>
    <dgm:pt modelId="{C15B43C8-0CFB-4D84-9100-E49988E59EB1}" type="parTrans" cxnId="{553A4DEE-7047-4461-AF99-1B614F265468}">
      <dgm:prSet/>
      <dgm:spPr/>
      <dgm:t>
        <a:bodyPr/>
        <a:lstStyle/>
        <a:p>
          <a:endParaRPr lang="en-US"/>
        </a:p>
      </dgm:t>
    </dgm:pt>
    <dgm:pt modelId="{C9DC7C30-5549-426A-83C7-446DB28F6958}" type="sibTrans" cxnId="{553A4DEE-7047-4461-AF99-1B614F265468}">
      <dgm:prSet/>
      <dgm:spPr/>
      <dgm:t>
        <a:bodyPr/>
        <a:lstStyle/>
        <a:p>
          <a:endParaRPr lang="en-US"/>
        </a:p>
      </dgm:t>
    </dgm:pt>
    <dgm:pt modelId="{2481CB72-8136-4E48-8010-7FAEE4B58909}">
      <dgm:prSet phldrT="[Text]" custT="1"/>
      <dgm:spPr>
        <a:solidFill>
          <a:schemeClr val="accent4">
            <a:lumMod val="20000"/>
            <a:lumOff val="80000"/>
          </a:schemeClr>
        </a:solidFill>
      </dgm:spPr>
      <dgm:t>
        <a:bodyPr/>
        <a:lstStyle/>
        <a:p>
          <a:pPr algn="just"/>
          <a:r>
            <a:rPr lang="en-US" sz="2000" b="0" dirty="0" err="1">
              <a:solidFill>
                <a:srgbClr val="FF0000"/>
              </a:solidFill>
              <a:latin typeface="Times New Roman" panose="02020603050405020304" pitchFamily="18" charset="0"/>
              <a:cs typeface="Times New Roman" panose="02020603050405020304" pitchFamily="18" charset="0"/>
            </a:rPr>
            <a:t>Người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đang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chờ</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thi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hành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án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người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đang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chấp</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hành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hình</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phạt</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tù</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mà</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không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được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hưởng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án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treo</a:t>
          </a:r>
          <a:endParaRPr lang="en-US" sz="2000" b="0" dirty="0">
            <a:solidFill>
              <a:srgbClr val="FF0000"/>
            </a:solidFill>
            <a:latin typeface="Times New Roman" panose="02020603050405020304" pitchFamily="18" charset="0"/>
            <a:cs typeface="Times New Roman" panose="02020603050405020304" pitchFamily="18" charset="0"/>
          </a:endParaRPr>
        </a:p>
      </dgm:t>
    </dgm:pt>
    <dgm:pt modelId="{15769714-67A8-405C-AFCF-E7A7F0D71A51}" type="parTrans" cxnId="{42543DC4-8E71-4BD9-A3A4-304F98E74F0A}">
      <dgm:prSet/>
      <dgm:spPr/>
      <dgm:t>
        <a:bodyPr/>
        <a:lstStyle/>
        <a:p>
          <a:endParaRPr lang="en-US"/>
        </a:p>
      </dgm:t>
    </dgm:pt>
    <dgm:pt modelId="{DFFE36BD-854F-448A-B57D-55F6A8154EAF}" type="sibTrans" cxnId="{42543DC4-8E71-4BD9-A3A4-304F98E74F0A}">
      <dgm:prSet/>
      <dgm:spPr/>
      <dgm:t>
        <a:bodyPr/>
        <a:lstStyle/>
        <a:p>
          <a:endParaRPr lang="en-US"/>
        </a:p>
      </dgm:t>
    </dgm:pt>
    <dgm:pt modelId="{279ECE21-98C0-41EE-ACA1-25E9F59BB5E2}">
      <dgm:prSet phldrT="[Text]" custT="1"/>
      <dgm:spPr>
        <a:solidFill>
          <a:schemeClr val="accent4">
            <a:lumMod val="20000"/>
            <a:lumOff val="80000"/>
          </a:schemeClr>
        </a:solidFill>
      </dgm:spPr>
      <dgm:t>
        <a:bodyPr/>
        <a:lstStyle/>
        <a:p>
          <a:pPr algn="just"/>
          <a:endParaRPr lang="en-US" sz="1500" b="0" i="1" dirty="0">
            <a:solidFill>
              <a:srgbClr val="FF0000"/>
            </a:solidFill>
            <a:latin typeface="Times New Roman" panose="02020603050405020304" pitchFamily="18" charset="0"/>
            <a:cs typeface="Times New Roman" panose="02020603050405020304" pitchFamily="18" charset="0"/>
          </a:endParaRPr>
        </a:p>
      </dgm:t>
    </dgm:pt>
    <dgm:pt modelId="{799159C7-32E6-4DBE-BA28-D5C840B4D982}" type="parTrans" cxnId="{F19A5543-A093-493A-ADAE-C8B071ADA3E2}">
      <dgm:prSet/>
      <dgm:spPr/>
      <dgm:t>
        <a:bodyPr/>
        <a:lstStyle/>
        <a:p>
          <a:endParaRPr lang="en-US"/>
        </a:p>
      </dgm:t>
    </dgm:pt>
    <dgm:pt modelId="{48D571A4-C31A-4FE2-B750-89D74B7EFE9C}" type="sibTrans" cxnId="{F19A5543-A093-493A-ADAE-C8B071ADA3E2}">
      <dgm:prSet/>
      <dgm:spPr/>
      <dgm:t>
        <a:bodyPr/>
        <a:lstStyle/>
        <a:p>
          <a:endParaRPr lang="en-US"/>
        </a:p>
      </dgm:t>
    </dgm:pt>
    <dgm:pt modelId="{FF003B60-6B68-45DF-93FE-717565C2BDEE}">
      <dgm:prSet phldrT="[Text]" custT="1"/>
      <dgm:spPr>
        <a:solidFill>
          <a:schemeClr val="accent4">
            <a:lumMod val="20000"/>
            <a:lumOff val="80000"/>
          </a:schemeClr>
        </a:solidFill>
      </dgm:spPr>
      <dgm:t>
        <a:bodyPr/>
        <a:lstStyle/>
        <a:p>
          <a:pPr algn="just"/>
          <a:endParaRPr lang="en-US" sz="2000" b="0" dirty="0">
            <a:solidFill>
              <a:srgbClr val="FF0000"/>
            </a:solidFill>
            <a:latin typeface="Times New Roman" panose="02020603050405020304" pitchFamily="18" charset="0"/>
            <a:cs typeface="Times New Roman" panose="02020603050405020304" pitchFamily="18" charset="0"/>
          </a:endParaRPr>
        </a:p>
      </dgm:t>
    </dgm:pt>
    <dgm:pt modelId="{0B643ED0-2124-4AEA-9E23-3244A804869E}" type="parTrans" cxnId="{83CCC874-D3CB-48E4-8486-3DD507DB4578}">
      <dgm:prSet/>
      <dgm:spPr/>
      <dgm:t>
        <a:bodyPr/>
        <a:lstStyle/>
        <a:p>
          <a:endParaRPr lang="en-US"/>
        </a:p>
      </dgm:t>
    </dgm:pt>
    <dgm:pt modelId="{CFB8A966-0CE3-4702-87F8-57B9D2442EFF}" type="sibTrans" cxnId="{83CCC874-D3CB-48E4-8486-3DD507DB4578}">
      <dgm:prSet/>
      <dgm:spPr/>
      <dgm:t>
        <a:bodyPr/>
        <a:lstStyle/>
        <a:p>
          <a:endParaRPr lang="en-US"/>
        </a:p>
      </dgm:t>
    </dgm:pt>
    <dgm:pt modelId="{E01E90F5-C044-421A-BA5C-03E30639CC6F}">
      <dgm:prSet phldrT="[Text]" custT="1"/>
      <dgm:spPr/>
      <dgm:t>
        <a:bodyPr/>
        <a:lstStyle/>
        <a:p>
          <a:pPr algn="just"/>
          <a:endParaRPr lang="en-US" sz="2000" b="0" dirty="0">
            <a:solidFill>
              <a:schemeClr val="accent2">
                <a:lumMod val="50000"/>
              </a:schemeClr>
            </a:solidFill>
            <a:latin typeface="Times New Roman" panose="02020603050405020304" pitchFamily="18" charset="0"/>
            <a:cs typeface="Times New Roman" panose="02020603050405020304" pitchFamily="18" charset="0"/>
          </a:endParaRPr>
        </a:p>
      </dgm:t>
    </dgm:pt>
    <dgm:pt modelId="{2B6A9617-90AE-408A-AA25-0D6A7EB82F47}" type="parTrans" cxnId="{555C0ABA-28EA-4B12-BB37-08E20A69E7DD}">
      <dgm:prSet/>
      <dgm:spPr/>
      <dgm:t>
        <a:bodyPr/>
        <a:lstStyle/>
        <a:p>
          <a:endParaRPr lang="en-US"/>
        </a:p>
      </dgm:t>
    </dgm:pt>
    <dgm:pt modelId="{179A33AC-1CEF-48AC-AD42-E21F2A850DC8}" type="sibTrans" cxnId="{555C0ABA-28EA-4B12-BB37-08E20A69E7DD}">
      <dgm:prSet/>
      <dgm:spPr/>
      <dgm:t>
        <a:bodyPr/>
        <a:lstStyle/>
        <a:p>
          <a:endParaRPr lang="en-US"/>
        </a:p>
      </dgm:t>
    </dgm:pt>
    <dgm:pt modelId="{ECED93D9-3021-43AF-97B1-CE35B11FB4AF}">
      <dgm:prSet phldrT="[Text]" custT="1"/>
      <dgm:spPr/>
      <dgm:t>
        <a:bodyPr/>
        <a:lstStyle/>
        <a:p>
          <a:pPr algn="just"/>
          <a:endParaRPr lang="en-US" sz="1950" b="0" dirty="0">
            <a:solidFill>
              <a:schemeClr val="accent2">
                <a:lumMod val="50000"/>
              </a:schemeClr>
            </a:solidFill>
            <a:latin typeface="Times New Roman" panose="02020603050405020304" pitchFamily="18" charset="0"/>
            <a:cs typeface="Times New Roman" panose="02020603050405020304" pitchFamily="18" charset="0"/>
          </a:endParaRPr>
        </a:p>
      </dgm:t>
    </dgm:pt>
    <dgm:pt modelId="{C6D55299-94EA-41A0-892C-D7B58A57DB9A}" type="parTrans" cxnId="{3649B699-D3BC-46A4-B007-E0C1970D07D2}">
      <dgm:prSet/>
      <dgm:spPr/>
      <dgm:t>
        <a:bodyPr/>
        <a:lstStyle/>
        <a:p>
          <a:endParaRPr lang="en-US"/>
        </a:p>
      </dgm:t>
    </dgm:pt>
    <dgm:pt modelId="{57BC9E73-216D-4FEA-A91A-A08DF6EA7461}" type="sibTrans" cxnId="{3649B699-D3BC-46A4-B007-E0C1970D07D2}">
      <dgm:prSet/>
      <dgm:spPr/>
      <dgm:t>
        <a:bodyPr/>
        <a:lstStyle/>
        <a:p>
          <a:endParaRPr lang="en-US"/>
        </a:p>
      </dgm:t>
    </dgm:pt>
    <dgm:pt modelId="{6BE4D779-541D-47EB-A135-83C496E92B9E}">
      <dgm:prSet phldrT="[Text]" custT="1"/>
      <dgm:spPr/>
      <dgm:t>
        <a:bodyPr/>
        <a:lstStyle/>
        <a:p>
          <a:pPr algn="just"/>
          <a:endParaRPr lang="en-US" sz="2000" b="0" spc="0" baseline="0" dirty="0">
            <a:solidFill>
              <a:schemeClr val="accent2">
                <a:lumMod val="50000"/>
              </a:schemeClr>
            </a:solidFill>
            <a:latin typeface="Times New Roman" panose="02020603050405020304" pitchFamily="18" charset="0"/>
            <a:cs typeface="Times New Roman" panose="02020603050405020304" pitchFamily="18" charset="0"/>
          </a:endParaRPr>
        </a:p>
      </dgm:t>
    </dgm:pt>
    <dgm:pt modelId="{4BD5C124-BA3F-4433-9261-6A536A52236F}" type="parTrans" cxnId="{B6C1D03F-55CA-4F1F-A683-8C86D95D35BF}">
      <dgm:prSet/>
      <dgm:spPr/>
      <dgm:t>
        <a:bodyPr/>
        <a:lstStyle/>
        <a:p>
          <a:endParaRPr lang="en-US"/>
        </a:p>
      </dgm:t>
    </dgm:pt>
    <dgm:pt modelId="{16D8C5C1-05E4-4C47-A298-2D3D28DC573A}" type="sibTrans" cxnId="{B6C1D03F-55CA-4F1F-A683-8C86D95D35BF}">
      <dgm:prSet/>
      <dgm:spPr/>
      <dgm:t>
        <a:bodyPr/>
        <a:lstStyle/>
        <a:p>
          <a:endParaRPr lang="en-US"/>
        </a:p>
      </dgm:t>
    </dgm:pt>
    <dgm:pt modelId="{683F9BE0-934D-4FC3-A8F1-2B0ED6A6FD31}">
      <dgm:prSet phldrT="[Text]" custT="1"/>
      <dgm:spPr>
        <a:solidFill>
          <a:schemeClr val="accent4">
            <a:lumMod val="20000"/>
            <a:lumOff val="80000"/>
          </a:schemeClr>
        </a:solidFill>
      </dgm:spPr>
      <dgm:t>
        <a:bodyPr/>
        <a:lstStyle/>
        <a:p>
          <a:pPr algn="just"/>
          <a:endParaRPr lang="en-US" sz="2000" b="0" dirty="0">
            <a:solidFill>
              <a:srgbClr val="FF0000"/>
            </a:solidFill>
            <a:latin typeface="Times New Roman" panose="02020603050405020304" pitchFamily="18" charset="0"/>
            <a:cs typeface="Times New Roman" panose="02020603050405020304" pitchFamily="18" charset="0"/>
          </a:endParaRPr>
        </a:p>
      </dgm:t>
    </dgm:pt>
    <dgm:pt modelId="{3A9411D4-0F96-469C-A92B-5CDB5625C989}" type="sibTrans" cxnId="{E0D40F89-184C-4B77-AC36-A31853DE51C2}">
      <dgm:prSet/>
      <dgm:spPr/>
      <dgm:t>
        <a:bodyPr/>
        <a:lstStyle/>
        <a:p>
          <a:endParaRPr lang="en-US"/>
        </a:p>
      </dgm:t>
    </dgm:pt>
    <dgm:pt modelId="{2F694141-6C75-4833-9EA6-9D13447553A9}" type="parTrans" cxnId="{E0D40F89-184C-4B77-AC36-A31853DE51C2}">
      <dgm:prSet/>
      <dgm:spPr/>
      <dgm:t>
        <a:bodyPr/>
        <a:lstStyle/>
        <a:p>
          <a:endParaRPr lang="en-US"/>
        </a:p>
      </dgm:t>
    </dgm:pt>
    <dgm:pt modelId="{A9395DE3-8F4C-415D-B62C-CF7BD0335705}">
      <dgm:prSet phldrT="[Text]" custT="1"/>
      <dgm:spPr>
        <a:solidFill>
          <a:schemeClr val="accent4">
            <a:lumMod val="20000"/>
            <a:lumOff val="80000"/>
          </a:schemeClr>
        </a:solidFill>
      </dgm:spPr>
      <dgm:t>
        <a:bodyPr/>
        <a:lstStyle/>
        <a:p>
          <a:pPr algn="just"/>
          <a:endParaRPr lang="en-US" sz="2000" b="0" dirty="0">
            <a:solidFill>
              <a:srgbClr val="FF0000"/>
            </a:solidFill>
            <a:latin typeface="Times New Roman" panose="02020603050405020304" pitchFamily="18" charset="0"/>
            <a:cs typeface="Times New Roman" panose="02020603050405020304" pitchFamily="18" charset="0"/>
          </a:endParaRPr>
        </a:p>
      </dgm:t>
    </dgm:pt>
    <dgm:pt modelId="{B33176D3-C3AE-4E45-88E5-7A90B47CDA6C}" type="sibTrans" cxnId="{8A4F33AA-95CF-45B5-878D-5D03D3EF7921}">
      <dgm:prSet/>
      <dgm:spPr/>
      <dgm:t>
        <a:bodyPr/>
        <a:lstStyle/>
        <a:p>
          <a:endParaRPr lang="en-US"/>
        </a:p>
      </dgm:t>
    </dgm:pt>
    <dgm:pt modelId="{9AE94B31-D8D7-4857-B5A1-57401B076AE3}" type="parTrans" cxnId="{8A4F33AA-95CF-45B5-878D-5D03D3EF7921}">
      <dgm:prSet/>
      <dgm:spPr/>
      <dgm:t>
        <a:bodyPr/>
        <a:lstStyle/>
        <a:p>
          <a:endParaRPr lang="en-US"/>
        </a:p>
      </dgm:t>
    </dgm:pt>
    <dgm:pt modelId="{1558D98C-1554-4B69-A860-28AFEE25AE2C}">
      <dgm:prSet phldrT="[Text]" custT="1"/>
      <dgm:spPr>
        <a:solidFill>
          <a:schemeClr val="accent4">
            <a:lumMod val="20000"/>
            <a:lumOff val="80000"/>
          </a:schemeClr>
        </a:solidFill>
      </dgm:spPr>
      <dgm:t>
        <a:bodyPr/>
        <a:lstStyle/>
        <a:p>
          <a:pPr algn="just"/>
          <a:r>
            <a:rPr lang="en-US" sz="2000" b="0" dirty="0" err="1">
              <a:solidFill>
                <a:srgbClr val="FF0000"/>
              </a:solidFill>
              <a:latin typeface="Times New Roman" panose="02020603050405020304" pitchFamily="18" charset="0"/>
              <a:cs typeface="Times New Roman" panose="02020603050405020304" pitchFamily="18" charset="0"/>
            </a:rPr>
            <a:t>Người</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đang</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bị</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tước</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quyền</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bầu</a:t>
          </a:r>
          <a:r>
            <a:rPr lang="en-US" sz="2000" b="0" dirty="0">
              <a:solidFill>
                <a:srgbClr val="FF0000"/>
              </a:solidFill>
              <a:latin typeface="Times New Roman" panose="02020603050405020304" pitchFamily="18" charset="0"/>
              <a:cs typeface="Times New Roman" panose="02020603050405020304" pitchFamily="18" charset="0"/>
            </a:rPr>
            <a:t> </a:t>
          </a:r>
          <a:r>
            <a:rPr lang="en-US" sz="2000" b="0" dirty="0" err="1">
              <a:solidFill>
                <a:srgbClr val="FF0000"/>
              </a:solidFill>
              <a:latin typeface="Times New Roman" panose="02020603050405020304" pitchFamily="18" charset="0"/>
              <a:cs typeface="Times New Roman" panose="02020603050405020304" pitchFamily="18" charset="0"/>
            </a:rPr>
            <a:t>cử</a:t>
          </a:r>
          <a:endParaRPr lang="en-US" sz="2000" b="0" dirty="0">
            <a:solidFill>
              <a:srgbClr val="FF0000"/>
            </a:solidFill>
            <a:latin typeface="Times New Roman" panose="02020603050405020304" pitchFamily="18" charset="0"/>
            <a:cs typeface="Times New Roman" panose="02020603050405020304" pitchFamily="18" charset="0"/>
          </a:endParaRPr>
        </a:p>
      </dgm:t>
    </dgm:pt>
    <dgm:pt modelId="{8A3CC635-1161-4900-BE0E-FA008A62A906}" type="sibTrans" cxnId="{44E0DE83-991C-43B9-AE9D-B6C9329A06F5}">
      <dgm:prSet/>
      <dgm:spPr/>
      <dgm:t>
        <a:bodyPr/>
        <a:lstStyle/>
        <a:p>
          <a:endParaRPr lang="en-US"/>
        </a:p>
      </dgm:t>
    </dgm:pt>
    <dgm:pt modelId="{9D9977D5-479D-449E-9099-FC40DA2764E8}" type="parTrans" cxnId="{44E0DE83-991C-43B9-AE9D-B6C9329A06F5}">
      <dgm:prSet/>
      <dgm:spPr/>
      <dgm:t>
        <a:bodyPr/>
        <a:lstStyle/>
        <a:p>
          <a:endParaRPr lang="en-US"/>
        </a:p>
      </dgm:t>
    </dgm:pt>
    <dgm:pt modelId="{90295362-7846-4980-9DBA-A27A130C38CF}">
      <dgm:prSet phldrT="[Text]" custT="1"/>
      <dgm:spPr>
        <a:solidFill>
          <a:schemeClr val="bg2"/>
        </a:solidFill>
      </dgm:spPr>
      <dgm:t>
        <a:bodyPr/>
        <a:lstStyle/>
        <a:p>
          <a:pPr algn="just"/>
          <a:endParaRPr lang="en-US" sz="2000" b="0" dirty="0">
            <a:solidFill>
              <a:schemeClr val="accent6">
                <a:lumMod val="75000"/>
              </a:schemeClr>
            </a:solidFill>
            <a:latin typeface="Times New Roman" panose="02020603050405020304" pitchFamily="18" charset="0"/>
            <a:cs typeface="Times New Roman" panose="02020603050405020304" pitchFamily="18" charset="0"/>
          </a:endParaRPr>
        </a:p>
      </dgm:t>
    </dgm:pt>
    <dgm:pt modelId="{668D9116-13FE-40A5-9CAD-B4F28AC76A39}" type="parTrans" cxnId="{07FF0232-5A2F-471E-B0AE-1FD2D08A28C7}">
      <dgm:prSet/>
      <dgm:spPr/>
    </dgm:pt>
    <dgm:pt modelId="{7BD9C924-9BCB-489F-AED1-429FBDF7DB80}" type="sibTrans" cxnId="{07FF0232-5A2F-471E-B0AE-1FD2D08A28C7}">
      <dgm:prSet/>
      <dgm:spPr/>
    </dgm:pt>
    <dgm:pt modelId="{5F04BBF0-A1E8-4EF9-BD76-D2318248A6A9}" type="pres">
      <dgm:prSet presAssocID="{BA698520-A2D5-4D8A-BCC1-5D71BF409B77}" presName="linearFlow" presStyleCnt="0">
        <dgm:presLayoutVars>
          <dgm:dir/>
          <dgm:animLvl val="lvl"/>
          <dgm:resizeHandles/>
        </dgm:presLayoutVars>
      </dgm:prSet>
      <dgm:spPr/>
    </dgm:pt>
    <dgm:pt modelId="{9D5393EA-B8BC-4D86-81DA-690F51A9F3EE}" type="pres">
      <dgm:prSet presAssocID="{F2BB9C8E-4FAE-469D-8D13-275AFB19A35E}" presName="compositeNode" presStyleCnt="0">
        <dgm:presLayoutVars>
          <dgm:bulletEnabled val="1"/>
        </dgm:presLayoutVars>
      </dgm:prSet>
      <dgm:spPr/>
    </dgm:pt>
    <dgm:pt modelId="{604E95A6-D826-4615-8151-B8FE08ADFA5E}" type="pres">
      <dgm:prSet presAssocID="{F2BB9C8E-4FAE-469D-8D13-275AFB19A35E}" presName="image" presStyleLbl="fgImgPlace1" presStyleIdx="0" presStyleCnt="3" custScaleX="153463" custScaleY="148117" custLinFactX="-32808" custLinFactNeighborX="-100000" custLinFactNeighborY="-519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9850E49-0BA6-4C46-B4FF-3EA82E4851E9}" type="pres">
      <dgm:prSet presAssocID="{F2BB9C8E-4FAE-469D-8D13-275AFB19A35E}" presName="childNode" presStyleLbl="node1" presStyleIdx="0" presStyleCnt="3" custScaleX="204193" custScaleY="117591" custLinFactNeighborX="-7939" custLinFactNeighborY="1383">
        <dgm:presLayoutVars>
          <dgm:bulletEnabled val="1"/>
        </dgm:presLayoutVars>
      </dgm:prSet>
      <dgm:spPr/>
    </dgm:pt>
    <dgm:pt modelId="{61F966BF-3B90-4375-AB1F-858062EFECBE}" type="pres">
      <dgm:prSet presAssocID="{F2BB9C8E-4FAE-469D-8D13-275AFB19A35E}" presName="parentNode" presStyleLbl="revTx" presStyleIdx="0" presStyleCnt="3" custLinFactX="1405138" custLinFactNeighborX="1500000" custLinFactNeighborY="5429">
        <dgm:presLayoutVars>
          <dgm:chMax val="0"/>
          <dgm:bulletEnabled val="1"/>
        </dgm:presLayoutVars>
      </dgm:prSet>
      <dgm:spPr/>
    </dgm:pt>
    <dgm:pt modelId="{166AD73E-2BBC-4A79-8209-AE64126BDDC2}" type="pres">
      <dgm:prSet presAssocID="{600349F9-2B9D-4DE3-9818-4B71152F7AA7}" presName="sibTrans" presStyleCnt="0"/>
      <dgm:spPr/>
    </dgm:pt>
    <dgm:pt modelId="{AAAE8701-A697-4C91-ACB1-185AEC8E4B06}" type="pres">
      <dgm:prSet presAssocID="{C837CDA6-8A32-4DD5-A5EF-D9E9A4CA25CE}" presName="compositeNode" presStyleCnt="0">
        <dgm:presLayoutVars>
          <dgm:bulletEnabled val="1"/>
        </dgm:presLayoutVars>
      </dgm:prSet>
      <dgm:spPr/>
    </dgm:pt>
    <dgm:pt modelId="{44C2A870-E5EE-452F-9DCE-0C2924F63477}" type="pres">
      <dgm:prSet presAssocID="{C837CDA6-8A32-4DD5-A5EF-D9E9A4CA25CE}" presName="image" presStyleLbl="fgImgPlace1" presStyleIdx="1" presStyleCnt="3" custScaleX="181757" custScaleY="113596" custLinFactX="214896" custLinFactNeighborX="300000" custLinFactNeighborY="-4826"/>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solidFill>
            <a:srgbClr val="00B050"/>
          </a:solidFill>
        </a:ln>
      </dgm:spPr>
    </dgm:pt>
    <dgm:pt modelId="{41ABE115-24EE-43C1-9D78-A47E53C7EE14}" type="pres">
      <dgm:prSet presAssocID="{C837CDA6-8A32-4DD5-A5EF-D9E9A4CA25CE}" presName="childNode" presStyleLbl="node1" presStyleIdx="1" presStyleCnt="3" custScaleX="216599" custScaleY="119096" custLinFactX="100000" custLinFactNeighborX="127242" custLinFactNeighborY="1931">
        <dgm:presLayoutVars>
          <dgm:bulletEnabled val="1"/>
        </dgm:presLayoutVars>
      </dgm:prSet>
      <dgm:spPr/>
    </dgm:pt>
    <dgm:pt modelId="{05A6F3E7-D5A9-4C90-B271-23B5B7257DDC}" type="pres">
      <dgm:prSet presAssocID="{C837CDA6-8A32-4DD5-A5EF-D9E9A4CA25CE}" presName="parentNode" presStyleLbl="revTx" presStyleIdx="1" presStyleCnt="3" custLinFactX="600000" custLinFactNeighborX="618477" custLinFactNeighborY="697">
        <dgm:presLayoutVars>
          <dgm:chMax val="0"/>
          <dgm:bulletEnabled val="1"/>
        </dgm:presLayoutVars>
      </dgm:prSet>
      <dgm:spPr/>
    </dgm:pt>
    <dgm:pt modelId="{E727B9B6-34F4-4351-A431-8A7F54E71B70}" type="pres">
      <dgm:prSet presAssocID="{0EC8A50B-6610-4757-8FC6-1959F853D8ED}" presName="sibTrans" presStyleCnt="0"/>
      <dgm:spPr/>
    </dgm:pt>
    <dgm:pt modelId="{BAB627B1-F28A-4AC8-9418-DCD5F5E70CF9}" type="pres">
      <dgm:prSet presAssocID="{9F267BF5-1F3D-488E-8210-1325F38A7E6B}" presName="compositeNode" presStyleCnt="0">
        <dgm:presLayoutVars>
          <dgm:bulletEnabled val="1"/>
        </dgm:presLayoutVars>
      </dgm:prSet>
      <dgm:spPr/>
    </dgm:pt>
    <dgm:pt modelId="{15B14B85-0DDC-4805-8D31-F2A9F6CE9D4C}" type="pres">
      <dgm:prSet presAssocID="{9F267BF5-1F3D-488E-8210-1325F38A7E6B}" presName="image" presStyleLbl="fgImgPlace1" presStyleIdx="2" presStyleCnt="3" custScaleX="146570" custScaleY="134234" custLinFactX="-300000" custLinFactNeighborX="-357495" custLinFactNeighborY="1905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D6CB19F8-34EB-4F79-8FC6-D1DEA8418230}" type="pres">
      <dgm:prSet presAssocID="{9F267BF5-1F3D-488E-8210-1325F38A7E6B}" presName="childNode" presStyleLbl="node1" presStyleIdx="2" presStyleCnt="3" custScaleX="199717" custScaleY="115700" custLinFactX="-100000" custLinFactNeighborX="-139081" custLinFactNeighborY="2205">
        <dgm:presLayoutVars>
          <dgm:bulletEnabled val="1"/>
        </dgm:presLayoutVars>
      </dgm:prSet>
      <dgm:spPr/>
    </dgm:pt>
    <dgm:pt modelId="{351266B4-93B1-4268-8774-D0865E58004A}" type="pres">
      <dgm:prSet presAssocID="{9F267BF5-1F3D-488E-8210-1325F38A7E6B}" presName="parentNode" presStyleLbl="revTx" presStyleIdx="2" presStyleCnt="3" custAng="5400000" custFlipHor="0" custScaleY="6433" custLinFactNeighborX="-39699" custLinFactNeighborY="-58480">
        <dgm:presLayoutVars>
          <dgm:chMax val="0"/>
          <dgm:bulletEnabled val="1"/>
        </dgm:presLayoutVars>
      </dgm:prSet>
      <dgm:spPr/>
    </dgm:pt>
  </dgm:ptLst>
  <dgm:cxnLst>
    <dgm:cxn modelId="{1F862004-7F78-4640-BB93-464276A93B12}" type="presOf" srcId="{6CE2EAC6-8DE6-48F9-AD35-5DC648D762D8}" destId="{41ABE115-24EE-43C1-9D78-A47E53C7EE14}" srcOrd="0" destOrd="3" presId="urn:microsoft.com/office/officeart/2005/8/layout/hList2"/>
    <dgm:cxn modelId="{DBD22305-F18F-4B06-AE94-FD504DFB3892}" srcId="{9F267BF5-1F3D-488E-8210-1325F38A7E6B}" destId="{C4C038A7-98DF-4DB3-91D4-EE40C5990DF2}" srcOrd="0" destOrd="0" parTransId="{9084EFF1-38DB-4193-8312-4BFCC33AF0B0}" sibTransId="{D1D888C4-F110-4095-9F2D-A3BC485712AF}"/>
    <dgm:cxn modelId="{38CF430A-49C2-4754-B5BA-EBEA78C55385}" srcId="{C837CDA6-8A32-4DD5-A5EF-D9E9A4CA25CE}" destId="{1AA2EAC0-6055-418F-BE5C-FAE0DC54876E}" srcOrd="6" destOrd="0" parTransId="{4C54FAA7-C3E3-44DF-9EBF-908617848228}" sibTransId="{05ACF9B4-6644-4D2E-9495-50957FC221A3}"/>
    <dgm:cxn modelId="{1FC6040D-3069-4C99-A631-9C9627BE9CE4}" srcId="{C837CDA6-8A32-4DD5-A5EF-D9E9A4CA25CE}" destId="{C6D0EF9C-5B11-45AE-BCBA-0876EE1D1168}" srcOrd="8" destOrd="0" parTransId="{4BEE850D-F471-47DE-840B-9A4656DAE8FC}" sibTransId="{074D9D81-D0C3-47DF-A986-1C32F89F25DC}"/>
    <dgm:cxn modelId="{61DA3210-164E-4723-B834-B459D68B7D65}" type="presOf" srcId="{C837CDA6-8A32-4DD5-A5EF-D9E9A4CA25CE}" destId="{05A6F3E7-D5A9-4C90-B271-23B5B7257DDC}" srcOrd="0" destOrd="0" presId="urn:microsoft.com/office/officeart/2005/8/layout/hList2"/>
    <dgm:cxn modelId="{A5525113-1563-4144-9E3C-DFC370F3C288}" type="presOf" srcId="{90295362-7846-4980-9DBA-A27A130C38CF}" destId="{41ABE115-24EE-43C1-9D78-A47E53C7EE14}" srcOrd="0" destOrd="1" presId="urn:microsoft.com/office/officeart/2005/8/layout/hList2"/>
    <dgm:cxn modelId="{9EC54A17-8664-49E5-8B41-F7D8D31795C6}" srcId="{BA698520-A2D5-4D8A-BCC1-5D71BF409B77}" destId="{9F267BF5-1F3D-488E-8210-1325F38A7E6B}" srcOrd="2" destOrd="0" parTransId="{EA992223-D4BE-4B31-8129-0E0A4C4B414E}" sibTransId="{00A0DB38-C754-466D-8418-41527E13E1E8}"/>
    <dgm:cxn modelId="{0CF9A81D-8CDA-4D85-A28D-851248DC3E4F}" srcId="{9F267BF5-1F3D-488E-8210-1325F38A7E6B}" destId="{A7FB8455-8BE7-474F-8CA6-A2A68627DCE5}" srcOrd="6" destOrd="0" parTransId="{0D1A4543-E93E-4CBD-851D-D4F2C751430E}" sibTransId="{45DEFD79-5289-43B3-9803-42127914D1CD}"/>
    <dgm:cxn modelId="{8AB8C91D-66D6-4EF5-B1B4-6248CBEF1BA5}" type="presOf" srcId="{8EE2FA22-2908-4C5C-92C3-A74E12F38665}" destId="{41ABE115-24EE-43C1-9D78-A47E53C7EE14}" srcOrd="0" destOrd="7" presId="urn:microsoft.com/office/officeart/2005/8/layout/hList2"/>
    <dgm:cxn modelId="{90553820-DB12-4291-8E7E-F9C02872FD3C}" type="presOf" srcId="{14DAADE7-259B-4122-9FE2-6FE7A503A801}" destId="{41ABE115-24EE-43C1-9D78-A47E53C7EE14}" srcOrd="0" destOrd="2" presId="urn:microsoft.com/office/officeart/2005/8/layout/hList2"/>
    <dgm:cxn modelId="{38E46A24-6DF6-4425-9E7D-64A35D006721}" srcId="{C837CDA6-8A32-4DD5-A5EF-D9E9A4CA25CE}" destId="{6CE2EAC6-8DE6-48F9-AD35-5DC648D762D8}" srcOrd="3" destOrd="0" parTransId="{074244CC-3805-4759-AF4F-4AF7D485C239}" sibTransId="{39F31F13-B52C-4617-8D10-824DFC3501A6}"/>
    <dgm:cxn modelId="{9ADA4429-AC51-4CC8-9741-CAD42793C698}" type="presOf" srcId="{AABFD598-F4AA-4BB6-8C35-0160AFB82D45}" destId="{19850E49-0BA6-4C46-B4FF-3EA82E4851E9}" srcOrd="0" destOrd="5" presId="urn:microsoft.com/office/officeart/2005/8/layout/hList2"/>
    <dgm:cxn modelId="{2E65CF2C-9E79-48E0-8E4C-0FFE2B6A6D7C}" type="presOf" srcId="{6BE4D779-541D-47EB-A135-83C496E92B9E}" destId="{D6CB19F8-34EB-4F79-8FC6-D1DEA8418230}" srcOrd="0" destOrd="3" presId="urn:microsoft.com/office/officeart/2005/8/layout/hList2"/>
    <dgm:cxn modelId="{B949252F-F35A-4EA9-8381-570074D922D0}" type="presOf" srcId="{F6193781-0AB2-4D25-863B-8551B9E4EE47}" destId="{41ABE115-24EE-43C1-9D78-A47E53C7EE14}" srcOrd="0" destOrd="0" presId="urn:microsoft.com/office/officeart/2005/8/layout/hList2"/>
    <dgm:cxn modelId="{07FF0232-5A2F-471E-B0AE-1FD2D08A28C7}" srcId="{C837CDA6-8A32-4DD5-A5EF-D9E9A4CA25CE}" destId="{90295362-7846-4980-9DBA-A27A130C38CF}" srcOrd="1" destOrd="0" parTransId="{668D9116-13FE-40A5-9CAD-B4F28AC76A39}" sibTransId="{7BD9C924-9BCB-489F-AED1-429FBDF7DB80}"/>
    <dgm:cxn modelId="{94372F33-EFFB-4E04-8DF7-477BE62BABB4}" type="presOf" srcId="{BA698520-A2D5-4D8A-BCC1-5D71BF409B77}" destId="{5F04BBF0-A1E8-4EF9-BD76-D2318248A6A9}" srcOrd="0" destOrd="0" presId="urn:microsoft.com/office/officeart/2005/8/layout/hList2"/>
    <dgm:cxn modelId="{10E0E633-582C-4804-8B65-B7161A2B2412}" type="presOf" srcId="{A9395DE3-8F4C-415D-B62C-CF7BD0335705}" destId="{19850E49-0BA6-4C46-B4FF-3EA82E4851E9}" srcOrd="0" destOrd="1" presId="urn:microsoft.com/office/officeart/2005/8/layout/hList2"/>
    <dgm:cxn modelId="{18DB3E35-56DC-40AB-AF51-BE4E64C96BBC}" type="presOf" srcId="{9F267BF5-1F3D-488E-8210-1325F38A7E6B}" destId="{351266B4-93B1-4268-8774-D0865E58004A}" srcOrd="0" destOrd="0" presId="urn:microsoft.com/office/officeart/2005/8/layout/hList2"/>
    <dgm:cxn modelId="{9BB29C35-DF5F-4B49-9529-5B6B309BB836}" type="presOf" srcId="{44008FF4-DD1E-431F-8110-EADAC2181712}" destId="{D6CB19F8-34EB-4F79-8FC6-D1DEA8418230}" srcOrd="0" destOrd="8" presId="urn:microsoft.com/office/officeart/2005/8/layout/hList2"/>
    <dgm:cxn modelId="{8F5FE83D-368F-44BB-9A9D-60F6359C62F7}" type="presOf" srcId="{ED574BC7-04E0-4A4B-989E-9CFFB9EE32BF}" destId="{41ABE115-24EE-43C1-9D78-A47E53C7EE14}" srcOrd="0" destOrd="9" presId="urn:microsoft.com/office/officeart/2005/8/layout/hList2"/>
    <dgm:cxn modelId="{B6C1D03F-55CA-4F1F-A683-8C86D95D35BF}" srcId="{9F267BF5-1F3D-488E-8210-1325F38A7E6B}" destId="{6BE4D779-541D-47EB-A135-83C496E92B9E}" srcOrd="3" destOrd="0" parTransId="{4BD5C124-BA3F-4433-9261-6A536A52236F}" sibTransId="{16D8C5C1-05E4-4C47-A298-2D3D28DC573A}"/>
    <dgm:cxn modelId="{8F03B85B-64BC-4D7C-98D4-18E9AFDE0F09}" srcId="{C837CDA6-8A32-4DD5-A5EF-D9E9A4CA25CE}" destId="{8EE2FA22-2908-4C5C-92C3-A74E12F38665}" srcOrd="7" destOrd="0" parTransId="{EE887915-4CED-4D8B-BBEF-2E6E057EF0C4}" sibTransId="{2ED8B858-8B0E-48C0-A998-1D028EB60D9E}"/>
    <dgm:cxn modelId="{F19A5543-A093-493A-ADAE-C8B071ADA3E2}" srcId="{F2BB9C8E-4FAE-469D-8D13-275AFB19A35E}" destId="{279ECE21-98C0-41EE-ACA1-25E9F59BB5E2}" srcOrd="7" destOrd="0" parTransId="{799159C7-32E6-4DBE-BA28-D5C840B4D982}" sibTransId="{48D571A4-C31A-4FE2-B750-89D74B7EFE9C}"/>
    <dgm:cxn modelId="{F0B57E63-FF5A-4AC5-93EF-57CE4C14AEFB}" srcId="{C837CDA6-8A32-4DD5-A5EF-D9E9A4CA25CE}" destId="{F09F6CD0-2547-4943-B251-80CF20377806}" srcOrd="10" destOrd="0" parTransId="{04007FAA-ADE9-431C-A26E-11E02E986D80}" sibTransId="{3B75501A-74E6-4DB5-889D-62461CA8AE7A}"/>
    <dgm:cxn modelId="{97325145-DE49-461D-B02F-CC36F5C3CA54}" srcId="{9F267BF5-1F3D-488E-8210-1325F38A7E6B}" destId="{44008FF4-DD1E-431F-8110-EADAC2181712}" srcOrd="8" destOrd="0" parTransId="{8F278B13-FE32-4BFF-B9D9-090A4F555A25}" sibTransId="{B9017A27-2F72-4C92-8AB8-DCBBF7D00CE6}"/>
    <dgm:cxn modelId="{6B759865-3B1B-481C-B97E-FCA17B8A0890}" srcId="{9F267BF5-1F3D-488E-8210-1325F38A7E6B}" destId="{8CAB33A5-A3D3-4809-817D-CF6AF84F74B8}" srcOrd="1" destOrd="0" parTransId="{ABE134DB-BC73-442D-85B4-833592989360}" sibTransId="{12E8981B-DD49-42A3-B201-AC70DA268CDF}"/>
    <dgm:cxn modelId="{6445016A-9870-4D32-8D78-214492C73CC9}" type="presOf" srcId="{ECED93D9-3021-43AF-97B1-CE35B11FB4AF}" destId="{D6CB19F8-34EB-4F79-8FC6-D1DEA8418230}" srcOrd="0" destOrd="7" presId="urn:microsoft.com/office/officeart/2005/8/layout/hList2"/>
    <dgm:cxn modelId="{B8BA294F-D063-4342-9D2A-1AD083580C42}" type="presOf" srcId="{FF003B60-6B68-45DF-93FE-717565C2BDEE}" destId="{19850E49-0BA6-4C46-B4FF-3EA82E4851E9}" srcOrd="0" destOrd="9" presId="urn:microsoft.com/office/officeart/2005/8/layout/hList2"/>
    <dgm:cxn modelId="{83CCC874-D3CB-48E4-8486-3DD507DB4578}" srcId="{F2BB9C8E-4FAE-469D-8D13-275AFB19A35E}" destId="{FF003B60-6B68-45DF-93FE-717565C2BDEE}" srcOrd="9" destOrd="0" parTransId="{0B643ED0-2124-4AEA-9E23-3244A804869E}" sibTransId="{CFB8A966-0CE3-4702-87F8-57B9D2442EFF}"/>
    <dgm:cxn modelId="{D2CBE05A-F861-430D-8176-1D40EE425C65}" type="presOf" srcId="{44A6616D-6DF4-4DA4-B920-9CDA8C0C0DD3}" destId="{19850E49-0BA6-4C46-B4FF-3EA82E4851E9}" srcOrd="0" destOrd="4" presId="urn:microsoft.com/office/officeart/2005/8/layout/hList2"/>
    <dgm:cxn modelId="{3D309B7E-D3EC-4083-83C4-D937F2B23AC9}" srcId="{9F267BF5-1F3D-488E-8210-1325F38A7E6B}" destId="{8571CA23-13A5-4B02-B777-88AAC3973718}" srcOrd="4" destOrd="0" parTransId="{1F3CC255-2577-45E1-A7CA-141298807505}" sibTransId="{9E713A77-4AE3-4F0E-BA98-F1E289E778B0}"/>
    <dgm:cxn modelId="{F944E982-5568-4872-A5B0-6DB2D8E74A58}" type="presOf" srcId="{A7FB8455-8BE7-474F-8CA6-A2A68627DCE5}" destId="{D6CB19F8-34EB-4F79-8FC6-D1DEA8418230}" srcOrd="0" destOrd="6" presId="urn:microsoft.com/office/officeart/2005/8/layout/hList2"/>
    <dgm:cxn modelId="{44E0DE83-991C-43B9-AE9D-B6C9329A06F5}" srcId="{F2BB9C8E-4FAE-469D-8D13-275AFB19A35E}" destId="{1558D98C-1554-4B69-A860-28AFEE25AE2C}" srcOrd="2" destOrd="0" parTransId="{9D9977D5-479D-449E-9099-FC40DA2764E8}" sibTransId="{8A3CC635-1161-4900-BE0E-FA008A62A906}"/>
    <dgm:cxn modelId="{57A0E388-D617-4C05-A24F-7947FCBC93CF}" type="presOf" srcId="{4B5BF544-341D-4C5F-9E6C-AE1E03ADCF2A}" destId="{19850E49-0BA6-4C46-B4FF-3EA82E4851E9}" srcOrd="0" destOrd="8" presId="urn:microsoft.com/office/officeart/2005/8/layout/hList2"/>
    <dgm:cxn modelId="{E0D40F89-184C-4B77-AC36-A31853DE51C2}" srcId="{F2BB9C8E-4FAE-469D-8D13-275AFB19A35E}" destId="{683F9BE0-934D-4FC3-A8F1-2B0ED6A6FD31}" srcOrd="0" destOrd="0" parTransId="{2F694141-6C75-4833-9EA6-9D13447553A9}" sibTransId="{3A9411D4-0F96-469C-A92B-5CDB5625C989}"/>
    <dgm:cxn modelId="{3056CA8B-128F-49B1-A8B3-B9ED4D348E9D}" srcId="{C837CDA6-8A32-4DD5-A5EF-D9E9A4CA25CE}" destId="{14DAADE7-259B-4122-9FE2-6FE7A503A801}" srcOrd="2" destOrd="0" parTransId="{E1EFA8B4-735D-4109-8380-25071DB04885}" sibTransId="{085B605A-2639-45C6-AC4B-D8717644FD3A}"/>
    <dgm:cxn modelId="{BC2BCE8C-5A65-4E85-99FD-6373F6C23A91}" type="presOf" srcId="{2481CB72-8136-4E48-8010-7FAEE4B58909}" destId="{19850E49-0BA6-4C46-B4FF-3EA82E4851E9}" srcOrd="0" destOrd="6" presId="urn:microsoft.com/office/officeart/2005/8/layout/hList2"/>
    <dgm:cxn modelId="{E25CA191-A41E-4155-96A1-452200A4C9E1}" srcId="{BA698520-A2D5-4D8A-BCC1-5D71BF409B77}" destId="{C837CDA6-8A32-4DD5-A5EF-D9E9A4CA25CE}" srcOrd="1" destOrd="0" parTransId="{B9D07C22-FD7A-469A-88AB-E33DBB7E449C}" sibTransId="{0EC8A50B-6610-4757-8FC6-1959F853D8ED}"/>
    <dgm:cxn modelId="{E366C693-509F-4C07-BC20-DABF89915745}" type="presOf" srcId="{E01E90F5-C044-421A-BA5C-03E30639CC6F}" destId="{D6CB19F8-34EB-4F79-8FC6-D1DEA8418230}" srcOrd="0" destOrd="5" presId="urn:microsoft.com/office/officeart/2005/8/layout/hList2"/>
    <dgm:cxn modelId="{7ABF9998-E2EE-480A-844F-71C6ABE1F9BA}" srcId="{C837CDA6-8A32-4DD5-A5EF-D9E9A4CA25CE}" destId="{0BA93944-A6BD-47EF-A6B4-3E822691B462}" srcOrd="4" destOrd="0" parTransId="{A9DCFB6B-3808-4552-B71A-3DDF0F552858}" sibTransId="{1B5FCE75-4D86-4F1D-89AC-E018A75CCF0E}"/>
    <dgm:cxn modelId="{3649B699-D3BC-46A4-B007-E0C1970D07D2}" srcId="{9F267BF5-1F3D-488E-8210-1325F38A7E6B}" destId="{ECED93D9-3021-43AF-97B1-CE35B11FB4AF}" srcOrd="7" destOrd="0" parTransId="{C6D55299-94EA-41A0-892C-D7B58A57DB9A}" sibTransId="{57BC9E73-216D-4FEA-A91A-A08DF6EA7461}"/>
    <dgm:cxn modelId="{43626F9B-F16F-4612-8DD4-4AA01D23D240}" type="presOf" srcId="{279ECE21-98C0-41EE-ACA1-25E9F59BB5E2}" destId="{19850E49-0BA6-4C46-B4FF-3EA82E4851E9}" srcOrd="0" destOrd="7" presId="urn:microsoft.com/office/officeart/2005/8/layout/hList2"/>
    <dgm:cxn modelId="{5FC316A0-8E9B-4E10-8EDD-161F868F3B6C}" type="presOf" srcId="{999C1B78-1025-4C04-AFA9-A4A1EAD42291}" destId="{19850E49-0BA6-4C46-B4FF-3EA82E4851E9}" srcOrd="0" destOrd="10" presId="urn:microsoft.com/office/officeart/2005/8/layout/hList2"/>
    <dgm:cxn modelId="{DF8794A3-F2FD-40F0-B127-188E74DF9E6F}" srcId="{BA698520-A2D5-4D8A-BCC1-5D71BF409B77}" destId="{F2BB9C8E-4FAE-469D-8D13-275AFB19A35E}" srcOrd="0" destOrd="0" parTransId="{06E4CC51-45A5-433E-8620-D0B461D45C71}" sibTransId="{600349F9-2B9D-4DE3-9818-4B71152F7AA7}"/>
    <dgm:cxn modelId="{64C67CA7-314C-4CDE-83B8-D2B92F017837}" srcId="{F2BB9C8E-4FAE-469D-8D13-275AFB19A35E}" destId="{999C1B78-1025-4C04-AFA9-A4A1EAD42291}" srcOrd="10" destOrd="0" parTransId="{FD470822-6F79-4AB4-9C0A-B79476FE85CD}" sibTransId="{C7479909-1B3B-45B7-9AB4-7FE005ED3075}"/>
    <dgm:cxn modelId="{2847EDA8-9D5F-46C4-AF21-7BC16303E163}" srcId="{9F267BF5-1F3D-488E-8210-1325F38A7E6B}" destId="{E95D78E2-13D8-4FD8-B785-90E0AA62CFE7}" srcOrd="2" destOrd="0" parTransId="{2DC2D21A-2992-483D-8EAB-CD2A21B8A333}" sibTransId="{27DB6215-96D3-4950-8522-A4A582FE0CBB}"/>
    <dgm:cxn modelId="{8A4F33AA-95CF-45B5-878D-5D03D3EF7921}" srcId="{F2BB9C8E-4FAE-469D-8D13-275AFB19A35E}" destId="{A9395DE3-8F4C-415D-B62C-CF7BD0335705}" srcOrd="1" destOrd="0" parTransId="{9AE94B31-D8D7-4857-B5A1-57401B076AE3}" sibTransId="{B33176D3-C3AE-4E45-88E5-7A90B47CDA6C}"/>
    <dgm:cxn modelId="{D16DBFB1-51F0-4E76-B263-3E70BDC98705}" type="presOf" srcId="{0BA93944-A6BD-47EF-A6B4-3E822691B462}" destId="{41ABE115-24EE-43C1-9D78-A47E53C7EE14}" srcOrd="0" destOrd="4" presId="urn:microsoft.com/office/officeart/2005/8/layout/hList2"/>
    <dgm:cxn modelId="{0159D3B8-DDFE-4C3D-8B67-059E13AFFADD}" type="presOf" srcId="{C4C038A7-98DF-4DB3-91D4-EE40C5990DF2}" destId="{D6CB19F8-34EB-4F79-8FC6-D1DEA8418230}" srcOrd="0" destOrd="0" presId="urn:microsoft.com/office/officeart/2005/8/layout/hList2"/>
    <dgm:cxn modelId="{E00BCEB9-3BCA-47BF-9A2E-08BFC55C780C}" type="presOf" srcId="{F2BB9C8E-4FAE-469D-8D13-275AFB19A35E}" destId="{61F966BF-3B90-4375-AB1F-858062EFECBE}" srcOrd="0" destOrd="0" presId="urn:microsoft.com/office/officeart/2005/8/layout/hList2"/>
    <dgm:cxn modelId="{555C0ABA-28EA-4B12-BB37-08E20A69E7DD}" srcId="{9F267BF5-1F3D-488E-8210-1325F38A7E6B}" destId="{E01E90F5-C044-421A-BA5C-03E30639CC6F}" srcOrd="5" destOrd="0" parTransId="{2B6A9617-90AE-408A-AA25-0D6A7EB82F47}" sibTransId="{179A33AC-1CEF-48AC-AD42-E21F2A850DC8}"/>
    <dgm:cxn modelId="{40D6DBBB-488C-42F0-AF74-1E01910FC454}" type="presOf" srcId="{1AA2EAC0-6055-418F-BE5C-FAE0DC54876E}" destId="{41ABE115-24EE-43C1-9D78-A47E53C7EE14}" srcOrd="0" destOrd="6" presId="urn:microsoft.com/office/officeart/2005/8/layout/hList2"/>
    <dgm:cxn modelId="{0DF9DABE-710C-4313-88AA-B49E66137695}" srcId="{F2BB9C8E-4FAE-469D-8D13-275AFB19A35E}" destId="{44A6616D-6DF4-4DA4-B920-9CDA8C0C0DD3}" srcOrd="4" destOrd="0" parTransId="{E8059FD0-22CE-4FD5-8403-82436CBCF40D}" sibTransId="{C7CA46C2-6BCB-4FC1-9D07-7E28034F44AD}"/>
    <dgm:cxn modelId="{CA5C76C0-F5DB-4FF5-8C9E-5696B42B4050}" srcId="{C837CDA6-8A32-4DD5-A5EF-D9E9A4CA25CE}" destId="{6F719371-5EDC-45A7-8C66-96B8A52974AC}" srcOrd="5" destOrd="0" parTransId="{84A2759A-2825-480F-9CDC-CB9735DD5CDD}" sibTransId="{FC9F2D3C-47D9-4B53-A778-E0B3E966DB8A}"/>
    <dgm:cxn modelId="{35699DC0-3660-4B93-A246-49DDEC05F10E}" type="presOf" srcId="{EEB29C96-B3F8-4262-A556-FA966B5D2EC3}" destId="{19850E49-0BA6-4C46-B4FF-3EA82E4851E9}" srcOrd="0" destOrd="3" presId="urn:microsoft.com/office/officeart/2005/8/layout/hList2"/>
    <dgm:cxn modelId="{DBAC85C2-CCD1-4CAD-B931-B0B4C6196FEE}" srcId="{C837CDA6-8A32-4DD5-A5EF-D9E9A4CA25CE}" destId="{F6193781-0AB2-4D25-863B-8551B9E4EE47}" srcOrd="0" destOrd="0" parTransId="{B9E996D2-E692-43CD-BEBC-98B074BC0116}" sibTransId="{D2A1B86A-BC57-4C2F-A9D2-3148A9276E34}"/>
    <dgm:cxn modelId="{B84DC1C2-3978-4F65-9DE8-69E57C3BFC12}" srcId="{F2BB9C8E-4FAE-469D-8D13-275AFB19A35E}" destId="{4B5BF544-341D-4C5F-9E6C-AE1E03ADCF2A}" srcOrd="8" destOrd="0" parTransId="{CDFAEBC0-D446-4BAE-928B-FCE7AE208505}" sibTransId="{FA722184-94E0-430F-9404-9A1C2634DE75}"/>
    <dgm:cxn modelId="{42543DC4-8E71-4BD9-A3A4-304F98E74F0A}" srcId="{F2BB9C8E-4FAE-469D-8D13-275AFB19A35E}" destId="{2481CB72-8136-4E48-8010-7FAEE4B58909}" srcOrd="6" destOrd="0" parTransId="{15769714-67A8-405C-AFCF-E7A7F0D71A51}" sibTransId="{DFFE36BD-854F-448A-B57D-55F6A8154EAF}"/>
    <dgm:cxn modelId="{5A1CD6C4-4D39-4F5A-A963-815201425A95}" type="presOf" srcId="{6F719371-5EDC-45A7-8C66-96B8A52974AC}" destId="{41ABE115-24EE-43C1-9D78-A47E53C7EE14}" srcOrd="0" destOrd="5" presId="urn:microsoft.com/office/officeart/2005/8/layout/hList2"/>
    <dgm:cxn modelId="{1BC644D4-F38C-4F8C-A86D-6CEE69A4180C}" type="presOf" srcId="{F09F6CD0-2547-4943-B251-80CF20377806}" destId="{41ABE115-24EE-43C1-9D78-A47E53C7EE14}" srcOrd="0" destOrd="10" presId="urn:microsoft.com/office/officeart/2005/8/layout/hList2"/>
    <dgm:cxn modelId="{E61096D7-7731-4704-A7D1-BD56147B6CFF}" srcId="{C837CDA6-8A32-4DD5-A5EF-D9E9A4CA25CE}" destId="{ED574BC7-04E0-4A4B-989E-9CFFB9EE32BF}" srcOrd="9" destOrd="0" parTransId="{9C08C235-EA9E-40E4-A051-D104923ED8F4}" sibTransId="{083CFDC5-6ED8-455A-85C4-1C635C615DAA}"/>
    <dgm:cxn modelId="{88B2C5DE-5977-4FAD-B950-757DB1089AF2}" type="presOf" srcId="{E95D78E2-13D8-4FD8-B785-90E0AA62CFE7}" destId="{D6CB19F8-34EB-4F79-8FC6-D1DEA8418230}" srcOrd="0" destOrd="2" presId="urn:microsoft.com/office/officeart/2005/8/layout/hList2"/>
    <dgm:cxn modelId="{850106E2-9495-4BAA-B42D-DFCD5EB902EA}" type="presOf" srcId="{1558D98C-1554-4B69-A860-28AFEE25AE2C}" destId="{19850E49-0BA6-4C46-B4FF-3EA82E4851E9}" srcOrd="0" destOrd="2" presId="urn:microsoft.com/office/officeart/2005/8/layout/hList2"/>
    <dgm:cxn modelId="{F38B71E9-F73E-46C4-AF17-5B8B9C0867CC}" type="presOf" srcId="{C6D0EF9C-5B11-45AE-BCBA-0876EE1D1168}" destId="{41ABE115-24EE-43C1-9D78-A47E53C7EE14}" srcOrd="0" destOrd="8" presId="urn:microsoft.com/office/officeart/2005/8/layout/hList2"/>
    <dgm:cxn modelId="{3ED8D7EB-D2BD-4AA6-8516-4C2692E81567}" type="presOf" srcId="{683F9BE0-934D-4FC3-A8F1-2B0ED6A6FD31}" destId="{19850E49-0BA6-4C46-B4FF-3EA82E4851E9}" srcOrd="0" destOrd="0" presId="urn:microsoft.com/office/officeart/2005/8/layout/hList2"/>
    <dgm:cxn modelId="{606C94EC-2CB4-493C-B973-85F5FDCF383E}" type="presOf" srcId="{8CAB33A5-A3D3-4809-817D-CF6AF84F74B8}" destId="{D6CB19F8-34EB-4F79-8FC6-D1DEA8418230}" srcOrd="0" destOrd="1" presId="urn:microsoft.com/office/officeart/2005/8/layout/hList2"/>
    <dgm:cxn modelId="{553A4DEE-7047-4461-AF99-1B614F265468}" srcId="{F2BB9C8E-4FAE-469D-8D13-275AFB19A35E}" destId="{EEB29C96-B3F8-4262-A556-FA966B5D2EC3}" srcOrd="3" destOrd="0" parTransId="{C15B43C8-0CFB-4D84-9100-E49988E59EB1}" sibTransId="{C9DC7C30-5549-426A-83C7-446DB28F6958}"/>
    <dgm:cxn modelId="{ABF4C2EF-9DD2-483F-9AC3-E191CABF5427}" type="presOf" srcId="{8571CA23-13A5-4B02-B777-88AAC3973718}" destId="{D6CB19F8-34EB-4F79-8FC6-D1DEA8418230}" srcOrd="0" destOrd="4" presId="urn:microsoft.com/office/officeart/2005/8/layout/hList2"/>
    <dgm:cxn modelId="{2E7D9CFE-6A7E-473E-8B0A-F8ABBB9A407F}" srcId="{F2BB9C8E-4FAE-469D-8D13-275AFB19A35E}" destId="{AABFD598-F4AA-4BB6-8C35-0160AFB82D45}" srcOrd="5" destOrd="0" parTransId="{AEF2FB02-BF2F-475F-B061-82DA5F87B6AD}" sibTransId="{C0B67B8A-BCB5-4B90-8946-DFF2A06EB1E3}"/>
    <dgm:cxn modelId="{21E75297-E853-4BA4-B0A4-B592D4A55D87}" type="presParOf" srcId="{5F04BBF0-A1E8-4EF9-BD76-D2318248A6A9}" destId="{9D5393EA-B8BC-4D86-81DA-690F51A9F3EE}" srcOrd="0" destOrd="0" presId="urn:microsoft.com/office/officeart/2005/8/layout/hList2"/>
    <dgm:cxn modelId="{8CCEB410-C88B-4DD3-8FC4-AD67C3B6EABC}" type="presParOf" srcId="{9D5393EA-B8BC-4D86-81DA-690F51A9F3EE}" destId="{604E95A6-D826-4615-8151-B8FE08ADFA5E}" srcOrd="0" destOrd="0" presId="urn:microsoft.com/office/officeart/2005/8/layout/hList2"/>
    <dgm:cxn modelId="{50DF87D9-1457-4F98-B4B7-CCEC8C4F49C6}" type="presParOf" srcId="{9D5393EA-B8BC-4D86-81DA-690F51A9F3EE}" destId="{19850E49-0BA6-4C46-B4FF-3EA82E4851E9}" srcOrd="1" destOrd="0" presId="urn:microsoft.com/office/officeart/2005/8/layout/hList2"/>
    <dgm:cxn modelId="{96960272-295C-4687-AB23-8E354085E949}" type="presParOf" srcId="{9D5393EA-B8BC-4D86-81DA-690F51A9F3EE}" destId="{61F966BF-3B90-4375-AB1F-858062EFECBE}" srcOrd="2" destOrd="0" presId="urn:microsoft.com/office/officeart/2005/8/layout/hList2"/>
    <dgm:cxn modelId="{043EC36D-BD3D-4B9A-B088-DD518BD7CB7C}" type="presParOf" srcId="{5F04BBF0-A1E8-4EF9-BD76-D2318248A6A9}" destId="{166AD73E-2BBC-4A79-8209-AE64126BDDC2}" srcOrd="1" destOrd="0" presId="urn:microsoft.com/office/officeart/2005/8/layout/hList2"/>
    <dgm:cxn modelId="{1DC5E126-2F6E-41D4-8D8E-BC86D63CCD9B}" type="presParOf" srcId="{5F04BBF0-A1E8-4EF9-BD76-D2318248A6A9}" destId="{AAAE8701-A697-4C91-ACB1-185AEC8E4B06}" srcOrd="2" destOrd="0" presId="urn:microsoft.com/office/officeart/2005/8/layout/hList2"/>
    <dgm:cxn modelId="{9B81AAC4-F5AC-40C2-8EAC-D719AA9D51DF}" type="presParOf" srcId="{AAAE8701-A697-4C91-ACB1-185AEC8E4B06}" destId="{44C2A870-E5EE-452F-9DCE-0C2924F63477}" srcOrd="0" destOrd="0" presId="urn:microsoft.com/office/officeart/2005/8/layout/hList2"/>
    <dgm:cxn modelId="{DD3A2550-39DF-4BA8-A758-1294F784E5C5}" type="presParOf" srcId="{AAAE8701-A697-4C91-ACB1-185AEC8E4B06}" destId="{41ABE115-24EE-43C1-9D78-A47E53C7EE14}" srcOrd="1" destOrd="0" presId="urn:microsoft.com/office/officeart/2005/8/layout/hList2"/>
    <dgm:cxn modelId="{B8D909DE-B1B4-4E59-98E3-F13E4F404921}" type="presParOf" srcId="{AAAE8701-A697-4C91-ACB1-185AEC8E4B06}" destId="{05A6F3E7-D5A9-4C90-B271-23B5B7257DDC}" srcOrd="2" destOrd="0" presId="urn:microsoft.com/office/officeart/2005/8/layout/hList2"/>
    <dgm:cxn modelId="{AD570DC6-72D2-4C5E-BA57-3773E1B743F7}" type="presParOf" srcId="{5F04BBF0-A1E8-4EF9-BD76-D2318248A6A9}" destId="{E727B9B6-34F4-4351-A431-8A7F54E71B70}" srcOrd="3" destOrd="0" presId="urn:microsoft.com/office/officeart/2005/8/layout/hList2"/>
    <dgm:cxn modelId="{596BA588-C00D-4D0D-9437-AC53A49C5456}" type="presParOf" srcId="{5F04BBF0-A1E8-4EF9-BD76-D2318248A6A9}" destId="{BAB627B1-F28A-4AC8-9418-DCD5F5E70CF9}" srcOrd="4" destOrd="0" presId="urn:microsoft.com/office/officeart/2005/8/layout/hList2"/>
    <dgm:cxn modelId="{E20FD91C-1CA8-41DB-BF41-38ADEE27A0BC}" type="presParOf" srcId="{BAB627B1-F28A-4AC8-9418-DCD5F5E70CF9}" destId="{15B14B85-0DDC-4805-8D31-F2A9F6CE9D4C}" srcOrd="0" destOrd="0" presId="urn:microsoft.com/office/officeart/2005/8/layout/hList2"/>
    <dgm:cxn modelId="{5F4A62A5-9D24-4F1E-ADCE-9F663ACDEEEE}" type="presParOf" srcId="{BAB627B1-F28A-4AC8-9418-DCD5F5E70CF9}" destId="{D6CB19F8-34EB-4F79-8FC6-D1DEA8418230}" srcOrd="1" destOrd="0" presId="urn:microsoft.com/office/officeart/2005/8/layout/hList2"/>
    <dgm:cxn modelId="{22976AA4-44C3-4BEC-A016-7E79C6E7FE72}" type="presParOf" srcId="{BAB627B1-F28A-4AC8-9418-DCD5F5E70CF9}" destId="{351266B4-93B1-4268-8774-D0865E58004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FDD63F-DF7C-4C60-A3D5-B495F3D70BC6}"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7374E357-5782-4055-9549-E5198C25D6C1}">
      <dgm:prSet phldrT="[Text]"/>
      <dgm:spPr/>
      <dgm:t>
        <a:bodyPr/>
        <a:lstStyle/>
        <a:p>
          <a:r>
            <a:rPr lang="vi-VN" b="1" dirty="0">
              <a:solidFill>
                <a:srgbClr val="FF0000"/>
              </a:solidFill>
              <a:latin typeface="Times New Roman" panose="02020603050405020304" pitchFamily="18" charset="0"/>
              <a:cs typeface="Times New Roman" panose="02020603050405020304" pitchFamily="18" charset="0"/>
            </a:rPr>
            <a:t>06 trường hợp </a:t>
          </a:r>
          <a:endParaRPr lang="en-US" b="1" dirty="0">
            <a:solidFill>
              <a:srgbClr val="FF0000"/>
            </a:solidFill>
            <a:latin typeface="Times New Roman" panose="02020603050405020304" pitchFamily="18" charset="0"/>
            <a:cs typeface="Times New Roman" panose="02020603050405020304" pitchFamily="18" charset="0"/>
          </a:endParaRPr>
        </a:p>
      </dgm:t>
    </dgm:pt>
    <dgm:pt modelId="{EB727255-0DF3-4105-899E-EB26D424C078}" type="parTrans" cxnId="{A1A597E8-CA67-4B61-954C-2873CCEDD02E}">
      <dgm:prSet/>
      <dgm:spPr/>
      <dgm:t>
        <a:bodyPr/>
        <a:lstStyle/>
        <a:p>
          <a:endParaRPr lang="en-US"/>
        </a:p>
      </dgm:t>
    </dgm:pt>
    <dgm:pt modelId="{042117A2-E71B-4619-8E74-174FEA67353B}" type="sibTrans" cxnId="{A1A597E8-CA67-4B61-954C-2873CCEDD02E}">
      <dgm:prSet/>
      <dgm:spPr/>
      <dgm:t>
        <a:bodyPr/>
        <a:lstStyle/>
        <a:p>
          <a:endParaRPr lang="en-US"/>
        </a:p>
      </dgm:t>
    </dgm:pt>
    <dgm:pt modelId="{3159C7C6-9E48-479D-B426-ECD7887061DB}">
      <dgm:prSet phldrT="[Text]" custT="1"/>
      <dgm:spPr/>
      <dgm:t>
        <a:bodyPr/>
        <a:lstStyle/>
        <a:p>
          <a:pPr algn="ctr"/>
          <a:r>
            <a:rPr lang="vi-VN" sz="1800" b="1" i="0" dirty="0">
              <a:latin typeface="Times New Roman" panose="02020603050405020304" pitchFamily="18" charset="0"/>
              <a:cs typeface="Times New Roman" panose="02020603050405020304" pitchFamily="18" charset="0"/>
            </a:rPr>
            <a:t>cách ly y tế hoặc địa bàn phong tỏa nằm ngoài địa bàn xã cư trú</a:t>
          </a:r>
          <a:endParaRPr lang="en-US" sz="1800" b="1" i="0" dirty="0">
            <a:latin typeface="Times New Roman" panose="02020603050405020304" pitchFamily="18" charset="0"/>
            <a:cs typeface="Times New Roman" panose="02020603050405020304" pitchFamily="18" charset="0"/>
          </a:endParaRPr>
        </a:p>
      </dgm:t>
    </dgm:pt>
    <dgm:pt modelId="{6807553E-34D6-4464-B4D8-0D0DBEA7A57E}" type="parTrans" cxnId="{EE60A0EA-7883-447E-B7E2-3E3DD98DEA7E}">
      <dgm:prSet/>
      <dgm:spPr/>
      <dgm:t>
        <a:bodyPr/>
        <a:lstStyle/>
        <a:p>
          <a:endParaRPr lang="en-US"/>
        </a:p>
      </dgm:t>
    </dgm:pt>
    <dgm:pt modelId="{0971C2B4-9D14-4C8A-B919-011A69F9B2D6}" type="sibTrans" cxnId="{EE60A0EA-7883-447E-B7E2-3E3DD98DEA7E}">
      <dgm:prSet/>
      <dgm:spPr/>
      <dgm:t>
        <a:bodyPr/>
        <a:lstStyle/>
        <a:p>
          <a:endParaRPr lang="en-US"/>
        </a:p>
      </dgm:t>
    </dgm:pt>
    <dgm:pt modelId="{6B570D8F-6AFC-41F9-877D-2DCC5F162174}">
      <dgm:prSet phldrT="[Text]" custT="1"/>
      <dgm:spPr/>
      <dgm:t>
        <a:bodyPr/>
        <a:lstStyle/>
        <a:p>
          <a:r>
            <a:rPr lang="en-US" sz="1600" b="1" i="0" dirty="0">
              <a:latin typeface="Times New Roman" panose="02020603050405020304" pitchFamily="18" charset="0"/>
              <a:cs typeface="Times New Roman" panose="02020603050405020304" pitchFamily="18" charset="0"/>
            </a:rPr>
            <a:t>Đ</a:t>
          </a:r>
          <a:r>
            <a:rPr lang="vi-VN" sz="1600" b="1" i="0" dirty="0">
              <a:latin typeface="Times New Roman" panose="02020603050405020304" pitchFamily="18" charset="0"/>
              <a:cs typeface="Times New Roman" panose="02020603050405020304" pitchFamily="18" charset="0"/>
            </a:rPr>
            <a:t>ã có </a:t>
          </a:r>
          <a:r>
            <a:rPr lang="en-US" sz="1600" b="1" i="0" dirty="0">
              <a:latin typeface="Times New Roman" panose="02020603050405020304" pitchFamily="18" charset="0"/>
              <a:cs typeface="Times New Roman" panose="02020603050405020304" pitchFamily="18" charset="0"/>
            </a:rPr>
            <a:t>GCN </a:t>
          </a:r>
          <a:r>
            <a:rPr lang="vi-VN" sz="1600" b="1" i="0" dirty="0">
              <a:latin typeface="Times New Roman" panose="02020603050405020304" pitchFamily="18" charset="0"/>
              <a:cs typeface="Times New Roman" panose="02020603050405020304" pitchFamily="18" charset="0"/>
            </a:rPr>
            <a:t>bỏ phiếu nơi khác và có nguyện vọng bỏ phiếu nơi khác</a:t>
          </a:r>
          <a:endParaRPr lang="en-US" sz="1600" b="1" i="0" dirty="0">
            <a:latin typeface="Times New Roman" panose="02020603050405020304" pitchFamily="18" charset="0"/>
            <a:cs typeface="Times New Roman" panose="02020603050405020304" pitchFamily="18" charset="0"/>
          </a:endParaRPr>
        </a:p>
      </dgm:t>
    </dgm:pt>
    <dgm:pt modelId="{C945CFFB-C336-464B-9F9A-099A9D33597E}" type="parTrans" cxnId="{8C18671A-9463-4851-9E19-EA9FD58A76AF}">
      <dgm:prSet/>
      <dgm:spPr/>
      <dgm:t>
        <a:bodyPr/>
        <a:lstStyle/>
        <a:p>
          <a:endParaRPr lang="en-US"/>
        </a:p>
      </dgm:t>
    </dgm:pt>
    <dgm:pt modelId="{A77734C6-0D32-48C9-8980-55C50ABB2A7F}" type="sibTrans" cxnId="{8C18671A-9463-4851-9E19-EA9FD58A76AF}">
      <dgm:prSet/>
      <dgm:spPr/>
      <dgm:t>
        <a:bodyPr/>
        <a:lstStyle/>
        <a:p>
          <a:endParaRPr lang="en-US"/>
        </a:p>
      </dgm:t>
    </dgm:pt>
    <dgm:pt modelId="{12C60D50-A96D-406C-83DE-B57ABB86500B}">
      <dgm:prSet phldrT="[Text]" custT="1"/>
      <dgm:spPr/>
      <dgm:t>
        <a:bodyPr/>
        <a:lstStyle/>
        <a:p>
          <a:r>
            <a:rPr lang="vi-VN" sz="1600" b="1" dirty="0">
              <a:latin typeface="Times New Roman" panose="02020603050405020304" pitchFamily="18" charset="0"/>
              <a:cs typeface="Times New Roman" panose="02020603050405020304" pitchFamily="18" charset="0"/>
            </a:rPr>
            <a:t>Đã có tên trong DSCT nhưng chưa nhận Thẻ, không thể quay lại xã cũ</a:t>
          </a:r>
          <a:endParaRPr lang="en-US" sz="1600" b="1" dirty="0"/>
        </a:p>
      </dgm:t>
    </dgm:pt>
    <dgm:pt modelId="{21BA5C3A-38EA-4F65-9E04-EF35B199EBBE}" type="parTrans" cxnId="{51F44C8E-9718-4ABC-B24C-2032DBF3E457}">
      <dgm:prSet/>
      <dgm:spPr/>
      <dgm:t>
        <a:bodyPr/>
        <a:lstStyle/>
        <a:p>
          <a:endParaRPr lang="en-US"/>
        </a:p>
      </dgm:t>
    </dgm:pt>
    <dgm:pt modelId="{723A09A2-3846-4542-9367-D57B8A56595A}" type="sibTrans" cxnId="{51F44C8E-9718-4ABC-B24C-2032DBF3E457}">
      <dgm:prSet/>
      <dgm:spPr/>
      <dgm:t>
        <a:bodyPr/>
        <a:lstStyle/>
        <a:p>
          <a:endParaRPr lang="en-US"/>
        </a:p>
      </dgm:t>
    </dgm:pt>
    <dgm:pt modelId="{6605FDD3-B9D7-4712-B3FF-9D5EDBD6F0D4}">
      <dgm:prSet phldrT="[Text]" custT="1"/>
      <dgm:spPr/>
      <dgm:t>
        <a:bodyPr/>
        <a:lstStyle/>
        <a:p>
          <a:r>
            <a:rPr lang="vi-VN" sz="1800" b="1" dirty="0">
              <a:latin typeface="Times New Roman" panose="02020603050405020304" pitchFamily="18" charset="0"/>
              <a:cs typeface="Times New Roman" panose="02020603050405020304" pitchFamily="18" charset="0"/>
            </a:rPr>
            <a:t>Bị tạm giam, tạm giữ tại địa phương khác trong 24h trước giờ bỏ phiếu</a:t>
          </a:r>
          <a:endParaRPr lang="en-US" sz="1800" b="1" dirty="0"/>
        </a:p>
      </dgm:t>
    </dgm:pt>
    <dgm:pt modelId="{AE471F85-3407-47FB-BB38-E9ED26298749}" type="parTrans" cxnId="{E77B97A6-2B66-41B2-B0CE-EFA5CE906CF7}">
      <dgm:prSet/>
      <dgm:spPr/>
      <dgm:t>
        <a:bodyPr/>
        <a:lstStyle/>
        <a:p>
          <a:endParaRPr lang="en-US"/>
        </a:p>
      </dgm:t>
    </dgm:pt>
    <dgm:pt modelId="{B0C1B1C7-3CAD-44CC-850E-AD60DEBF90C5}" type="sibTrans" cxnId="{E77B97A6-2B66-41B2-B0CE-EFA5CE906CF7}">
      <dgm:prSet/>
      <dgm:spPr/>
      <dgm:t>
        <a:bodyPr/>
        <a:lstStyle/>
        <a:p>
          <a:endParaRPr lang="en-US"/>
        </a:p>
      </dgm:t>
    </dgm:pt>
    <dgm:pt modelId="{24FE6A41-A31A-492F-BE1A-6C63F3F1FA07}">
      <dgm:prSet phldrT="[Text]" custT="1"/>
      <dgm:spPr/>
      <dgm:t>
        <a:bodyPr/>
        <a:lstStyle/>
        <a:p>
          <a:r>
            <a:rPr lang="en-US" sz="1800" b="1" dirty="0" err="1">
              <a:latin typeface="Times New Roman" panose="02020603050405020304" pitchFamily="18" charset="0"/>
              <a:cs typeface="Times New Roman" panose="02020603050405020304" pitchFamily="18" charset="0"/>
            </a:rPr>
            <a:t>Đã</a:t>
          </a:r>
          <a:r>
            <a:rPr lang="en-US" sz="1800" b="1" dirty="0">
              <a:latin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cs typeface="Times New Roman" panose="02020603050405020304" pitchFamily="18" charset="0"/>
            </a:rPr>
            <a:t>phát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thẻ</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cử</a:t>
          </a:r>
          <a:r>
            <a:rPr lang="en-US" sz="1800" b="1" dirty="0">
              <a:latin typeface="Times New Roman" panose="02020603050405020304" pitchFamily="18" charset="0"/>
              <a:cs typeface="Times New Roman" panose="02020603050405020304" pitchFamily="18" charset="0"/>
            </a:rPr>
            <a:t> tri, </a:t>
          </a:r>
          <a:r>
            <a:rPr lang="en-US" sz="1800" b="1" dirty="0" err="1">
              <a:latin typeface="Times New Roman" panose="02020603050405020304" pitchFamily="18" charset="0"/>
              <a:cs typeface="Times New Roman" panose="02020603050405020304" pitchFamily="18" charset="0"/>
            </a:rPr>
            <a:t>chuyển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đến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địa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bàn</a:t>
          </a:r>
          <a:r>
            <a:rPr lang="vi-VN" sz="1800" b="1" dirty="0">
              <a:latin typeface="Times New Roman" panose="02020603050405020304" pitchFamily="18" charset="0"/>
              <a:cs typeface="Times New Roman" panose="02020603050405020304" pitchFamily="18" charset="0"/>
            </a:rPr>
            <a:t> bị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cách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ly</a:t>
          </a:r>
          <a:r>
            <a:rPr lang="en-US" sz="1800" b="1" dirty="0">
              <a:latin typeface="Times New Roman" panose="02020603050405020304" pitchFamily="18" charset="0"/>
              <a:cs typeface="Times New Roman" panose="02020603050405020304" pitchFamily="18" charset="0"/>
            </a:rPr>
            <a:t> </a:t>
          </a:r>
          <a:r>
            <a:rPr lang="vi-VN" sz="1800" b="1" dirty="0">
              <a:latin typeface="Times New Roman" panose="02020603050405020304" pitchFamily="18" charset="0"/>
              <a:cs typeface="Times New Roman" panose="02020603050405020304" pitchFamily="18" charset="0"/>
            </a:rPr>
            <a:t>tại </a:t>
          </a:r>
          <a:r>
            <a:rPr lang="en-US" sz="1800" b="1" dirty="0" err="1">
              <a:latin typeface="Times New Roman" panose="02020603050405020304" pitchFamily="18" charset="0"/>
              <a:cs typeface="Times New Roman" panose="02020603050405020304" pitchFamily="18" charset="0"/>
            </a:rPr>
            <a:t>xã</a:t>
          </a:r>
          <a:endParaRPr lang="vi-VN" sz="1800" b="1" dirty="0">
            <a:latin typeface="Times New Roman" panose="02020603050405020304" pitchFamily="18" charset="0"/>
            <a:cs typeface="Times New Roman" panose="02020603050405020304" pitchFamily="18" charset="0"/>
          </a:endParaRPr>
        </a:p>
        <a:p>
          <a:r>
            <a:rPr lang="vi-VN" sz="1800" b="1" dirty="0">
              <a:latin typeface="Times New Roman" panose="02020603050405020304" pitchFamily="18" charset="0"/>
              <a:cs typeface="Times New Roman" panose="02020603050405020304" pitchFamily="18" charset="0"/>
            </a:rPr>
            <a:t>khác </a:t>
          </a:r>
          <a:endParaRPr lang="en-US" sz="1800" b="1" dirty="0">
            <a:latin typeface="Times New Roman" panose="02020603050405020304" pitchFamily="18" charset="0"/>
            <a:cs typeface="Times New Roman" panose="02020603050405020304" pitchFamily="18" charset="0"/>
          </a:endParaRPr>
        </a:p>
      </dgm:t>
    </dgm:pt>
    <dgm:pt modelId="{A36DB7E9-07C0-41BB-97E7-89278E1C473B}" type="parTrans" cxnId="{8CE9853C-99C2-4FDB-A6D5-99CEF78284DC}">
      <dgm:prSet/>
      <dgm:spPr/>
      <dgm:t>
        <a:bodyPr/>
        <a:lstStyle/>
        <a:p>
          <a:endParaRPr lang="en-US"/>
        </a:p>
      </dgm:t>
    </dgm:pt>
    <dgm:pt modelId="{B1F8D70A-B7FB-4850-BECF-F28FB8EF5FCA}" type="sibTrans" cxnId="{8CE9853C-99C2-4FDB-A6D5-99CEF78284DC}">
      <dgm:prSet/>
      <dgm:spPr/>
      <dgm:t>
        <a:bodyPr/>
        <a:lstStyle/>
        <a:p>
          <a:endParaRPr lang="en-US"/>
        </a:p>
      </dgm:t>
    </dgm:pt>
    <dgm:pt modelId="{9CF4FBB3-A607-40F0-BDBE-6F167CA2401E}">
      <dgm:prSet phldrT="[Text]" custT="1"/>
      <dgm:spPr/>
      <dgm:t>
        <a:bodyPr/>
        <a:lstStyle/>
        <a:p>
          <a:r>
            <a:rPr lang="en-US" sz="1600" b="1" i="0" dirty="0">
              <a:latin typeface="Times New Roman" panose="02020603050405020304" pitchFamily="18" charset="0"/>
              <a:cs typeface="Times New Roman" panose="02020603050405020304" pitchFamily="18" charset="0"/>
            </a:rPr>
            <a:t>đ</a:t>
          </a:r>
          <a:r>
            <a:rPr lang="vi-VN" sz="1600" b="1" i="0" dirty="0">
              <a:latin typeface="Times New Roman" panose="02020603050405020304" pitchFamily="18" charset="0"/>
              <a:cs typeface="Times New Roman" panose="02020603050405020304" pitchFamily="18" charset="0"/>
            </a:rPr>
            <a:t>ã có </a:t>
          </a:r>
          <a:r>
            <a:rPr lang="en-US" sz="1600" b="1" i="0" dirty="0">
              <a:latin typeface="Times New Roman" panose="02020603050405020304" pitchFamily="18" charset="0"/>
              <a:cs typeface="Times New Roman" panose="02020603050405020304" pitchFamily="18" charset="0"/>
            </a:rPr>
            <a:t>GCN </a:t>
          </a:r>
          <a:r>
            <a:rPr lang="vi-VN" sz="1600" b="1" i="0" dirty="0">
              <a:latin typeface="Times New Roman" panose="02020603050405020304" pitchFamily="18" charset="0"/>
              <a:cs typeface="Times New Roman" panose="02020603050405020304" pitchFamily="18" charset="0"/>
            </a:rPr>
            <a:t>bỏ phiếu nơi khác và có nguyện vọng bỏ phiếu tại thường trú (tạm trú)</a:t>
          </a:r>
          <a:endParaRPr lang="en-US" sz="1600" b="1" i="0" dirty="0">
            <a:latin typeface="Times New Roman" panose="02020603050405020304" pitchFamily="18" charset="0"/>
            <a:cs typeface="Times New Roman" panose="02020603050405020304" pitchFamily="18" charset="0"/>
          </a:endParaRPr>
        </a:p>
      </dgm:t>
    </dgm:pt>
    <dgm:pt modelId="{5190C877-3391-4432-9C9E-879B51853160}" type="parTrans" cxnId="{351FEAF8-2DA0-4EEF-B549-FD0D44615D9C}">
      <dgm:prSet/>
      <dgm:spPr/>
      <dgm:t>
        <a:bodyPr/>
        <a:lstStyle/>
        <a:p>
          <a:endParaRPr lang="en-US"/>
        </a:p>
      </dgm:t>
    </dgm:pt>
    <dgm:pt modelId="{96C59D24-2DDF-4B7D-805C-7F19CA4CE568}" type="sibTrans" cxnId="{351FEAF8-2DA0-4EEF-B549-FD0D44615D9C}">
      <dgm:prSet/>
      <dgm:spPr/>
      <dgm:t>
        <a:bodyPr/>
        <a:lstStyle/>
        <a:p>
          <a:endParaRPr lang="en-US"/>
        </a:p>
      </dgm:t>
    </dgm:pt>
    <dgm:pt modelId="{B9EF9411-5E6A-4EFF-8A98-753B1D81B6B7}">
      <dgm:prSet/>
      <dgm:spPr/>
      <dgm:t>
        <a:bodyPr/>
        <a:lstStyle/>
        <a:p>
          <a:endParaRPr lang="en-US"/>
        </a:p>
      </dgm:t>
    </dgm:pt>
    <dgm:pt modelId="{E96BC0CC-9922-4AB3-8E8D-4217DC768A19}" type="parTrans" cxnId="{67814C39-96CE-41BA-B0C0-9D67E2731C2A}">
      <dgm:prSet/>
      <dgm:spPr/>
      <dgm:t>
        <a:bodyPr/>
        <a:lstStyle/>
        <a:p>
          <a:endParaRPr lang="en-US"/>
        </a:p>
      </dgm:t>
    </dgm:pt>
    <dgm:pt modelId="{337AEC8C-AD17-43D7-9CBE-8030BDB9D7D4}" type="sibTrans" cxnId="{67814C39-96CE-41BA-B0C0-9D67E2731C2A}">
      <dgm:prSet/>
      <dgm:spPr/>
      <dgm:t>
        <a:bodyPr/>
        <a:lstStyle/>
        <a:p>
          <a:endParaRPr lang="en-US"/>
        </a:p>
      </dgm:t>
    </dgm:pt>
    <dgm:pt modelId="{291D44A1-76D7-48FB-9949-3304C8CA1B7A}">
      <dgm:prSet/>
      <dgm:spPr/>
      <dgm:t>
        <a:bodyPr/>
        <a:lstStyle/>
        <a:p>
          <a:endParaRPr lang="en-US"/>
        </a:p>
      </dgm:t>
    </dgm:pt>
    <dgm:pt modelId="{01110126-971D-442A-9638-E944BF7950C4}" type="parTrans" cxnId="{335155E4-6589-4697-A403-E46D250BD152}">
      <dgm:prSet/>
      <dgm:spPr/>
      <dgm:t>
        <a:bodyPr/>
        <a:lstStyle/>
        <a:p>
          <a:endParaRPr lang="en-US"/>
        </a:p>
      </dgm:t>
    </dgm:pt>
    <dgm:pt modelId="{1AC31C93-0E48-4D77-9CF0-D164D95C680A}" type="sibTrans" cxnId="{335155E4-6589-4697-A403-E46D250BD152}">
      <dgm:prSet/>
      <dgm:spPr/>
      <dgm:t>
        <a:bodyPr/>
        <a:lstStyle/>
        <a:p>
          <a:endParaRPr lang="en-US"/>
        </a:p>
      </dgm:t>
    </dgm:pt>
    <dgm:pt modelId="{67D9C6DB-4A8A-479B-BC59-C108BF8F17D9}" type="pres">
      <dgm:prSet presAssocID="{B0FDD63F-DF7C-4C60-A3D5-B495F3D70BC6}" presName="Name0" presStyleCnt="0">
        <dgm:presLayoutVars>
          <dgm:chMax val="1"/>
          <dgm:dir/>
          <dgm:animLvl val="ctr"/>
          <dgm:resizeHandles val="exact"/>
        </dgm:presLayoutVars>
      </dgm:prSet>
      <dgm:spPr/>
    </dgm:pt>
    <dgm:pt modelId="{35C311BA-448C-44C4-A483-C5A30FFD2EAE}" type="pres">
      <dgm:prSet presAssocID="{7374E357-5782-4055-9549-E5198C25D6C1}" presName="centerShape" presStyleLbl="node0" presStyleIdx="0" presStyleCnt="1"/>
      <dgm:spPr/>
    </dgm:pt>
    <dgm:pt modelId="{D2695023-4B63-4153-A863-A90E4FB93421}" type="pres">
      <dgm:prSet presAssocID="{6807553E-34D6-4464-B4D8-0D0DBEA7A57E}" presName="parTrans" presStyleLbl="sibTrans2D1" presStyleIdx="0" presStyleCnt="6"/>
      <dgm:spPr/>
    </dgm:pt>
    <dgm:pt modelId="{84D2884C-086E-4D22-AAE8-AB9E243EB1A1}" type="pres">
      <dgm:prSet presAssocID="{6807553E-34D6-4464-B4D8-0D0DBEA7A57E}" presName="connectorText" presStyleLbl="sibTrans2D1" presStyleIdx="0" presStyleCnt="6"/>
      <dgm:spPr/>
    </dgm:pt>
    <dgm:pt modelId="{8FEB5460-D9AA-4FE4-A70E-9600B0C67798}" type="pres">
      <dgm:prSet presAssocID="{3159C7C6-9E48-479D-B426-ECD7887061DB}" presName="node" presStyleLbl="node1" presStyleIdx="0" presStyleCnt="6" custScaleX="118332" custRadScaleRad="107048" custRadScaleInc="-1143">
        <dgm:presLayoutVars>
          <dgm:bulletEnabled val="1"/>
        </dgm:presLayoutVars>
      </dgm:prSet>
      <dgm:spPr/>
    </dgm:pt>
    <dgm:pt modelId="{7D1EE639-39A1-4311-87CE-96E88197BDA0}" type="pres">
      <dgm:prSet presAssocID="{C945CFFB-C336-464B-9F9A-099A9D33597E}" presName="parTrans" presStyleLbl="sibTrans2D1" presStyleIdx="1" presStyleCnt="6"/>
      <dgm:spPr/>
    </dgm:pt>
    <dgm:pt modelId="{736E9E2A-D310-4BB2-9337-20029677F574}" type="pres">
      <dgm:prSet presAssocID="{C945CFFB-C336-464B-9F9A-099A9D33597E}" presName="connectorText" presStyleLbl="sibTrans2D1" presStyleIdx="1" presStyleCnt="6"/>
      <dgm:spPr/>
    </dgm:pt>
    <dgm:pt modelId="{53E37BB4-C53D-40A4-B9BF-B4C989BE36A9}" type="pres">
      <dgm:prSet presAssocID="{6B570D8F-6AFC-41F9-877D-2DCC5F162174}" presName="node" presStyleLbl="node1" presStyleIdx="1" presStyleCnt="6" custScaleX="110810">
        <dgm:presLayoutVars>
          <dgm:bulletEnabled val="1"/>
        </dgm:presLayoutVars>
      </dgm:prSet>
      <dgm:spPr/>
    </dgm:pt>
    <dgm:pt modelId="{29C2EFA2-28AC-4819-A9ED-AA08B5FBA6B7}" type="pres">
      <dgm:prSet presAssocID="{5190C877-3391-4432-9C9E-879B51853160}" presName="parTrans" presStyleLbl="sibTrans2D1" presStyleIdx="2" presStyleCnt="6"/>
      <dgm:spPr/>
    </dgm:pt>
    <dgm:pt modelId="{C37A7BA8-1C54-4E72-A685-E7E408984108}" type="pres">
      <dgm:prSet presAssocID="{5190C877-3391-4432-9C9E-879B51853160}" presName="connectorText" presStyleLbl="sibTrans2D1" presStyleIdx="2" presStyleCnt="6"/>
      <dgm:spPr/>
    </dgm:pt>
    <dgm:pt modelId="{DA9D6443-8ACA-425E-9FBF-F6C2BDF77BE5}" type="pres">
      <dgm:prSet presAssocID="{9CF4FBB3-A607-40F0-BDBE-6F167CA2401E}" presName="node" presStyleLbl="node1" presStyleIdx="2" presStyleCnt="6" custScaleX="123386">
        <dgm:presLayoutVars>
          <dgm:bulletEnabled val="1"/>
        </dgm:presLayoutVars>
      </dgm:prSet>
      <dgm:spPr/>
    </dgm:pt>
    <dgm:pt modelId="{F6CF7BEC-FFD2-4CA8-93FF-489E43371A12}" type="pres">
      <dgm:prSet presAssocID="{A36DB7E9-07C0-41BB-97E7-89278E1C473B}" presName="parTrans" presStyleLbl="sibTrans2D1" presStyleIdx="3" presStyleCnt="6"/>
      <dgm:spPr/>
    </dgm:pt>
    <dgm:pt modelId="{D9B26853-D524-4D10-8A40-E0821D77030C}" type="pres">
      <dgm:prSet presAssocID="{A36DB7E9-07C0-41BB-97E7-89278E1C473B}" presName="connectorText" presStyleLbl="sibTrans2D1" presStyleIdx="3" presStyleCnt="6"/>
      <dgm:spPr/>
    </dgm:pt>
    <dgm:pt modelId="{3657923F-F2BE-4313-A57F-963DF3D87135}" type="pres">
      <dgm:prSet presAssocID="{24FE6A41-A31A-492F-BE1A-6C63F3F1FA07}" presName="node" presStyleLbl="node1" presStyleIdx="3" presStyleCnt="6" custScaleX="118184">
        <dgm:presLayoutVars>
          <dgm:bulletEnabled val="1"/>
        </dgm:presLayoutVars>
      </dgm:prSet>
      <dgm:spPr/>
    </dgm:pt>
    <dgm:pt modelId="{7F7A2313-2603-4505-9CD8-02C6FCD24533}" type="pres">
      <dgm:prSet presAssocID="{21BA5C3A-38EA-4F65-9E04-EF35B199EBBE}" presName="parTrans" presStyleLbl="sibTrans2D1" presStyleIdx="4" presStyleCnt="6"/>
      <dgm:spPr/>
    </dgm:pt>
    <dgm:pt modelId="{3B9A6E72-B0FB-49A7-A38B-4BB8A38456E8}" type="pres">
      <dgm:prSet presAssocID="{21BA5C3A-38EA-4F65-9E04-EF35B199EBBE}" presName="connectorText" presStyleLbl="sibTrans2D1" presStyleIdx="4" presStyleCnt="6"/>
      <dgm:spPr/>
    </dgm:pt>
    <dgm:pt modelId="{25083189-3549-4CC8-BC64-04CCEAB4DBEE}" type="pres">
      <dgm:prSet presAssocID="{12C60D50-A96D-406C-83DE-B57ABB86500B}" presName="node" presStyleLbl="node1" presStyleIdx="4" presStyleCnt="6" custScaleX="134974" custRadScaleRad="99688" custRadScaleInc="1879">
        <dgm:presLayoutVars>
          <dgm:bulletEnabled val="1"/>
        </dgm:presLayoutVars>
      </dgm:prSet>
      <dgm:spPr/>
    </dgm:pt>
    <dgm:pt modelId="{6A643AC4-3704-406C-8279-83FCE5D8D170}" type="pres">
      <dgm:prSet presAssocID="{AE471F85-3407-47FB-BB38-E9ED26298749}" presName="parTrans" presStyleLbl="sibTrans2D1" presStyleIdx="5" presStyleCnt="6"/>
      <dgm:spPr/>
    </dgm:pt>
    <dgm:pt modelId="{8AF92D48-2D4B-4AED-A670-52CB0184623A}" type="pres">
      <dgm:prSet presAssocID="{AE471F85-3407-47FB-BB38-E9ED26298749}" presName="connectorText" presStyleLbl="sibTrans2D1" presStyleIdx="5" presStyleCnt="6"/>
      <dgm:spPr/>
    </dgm:pt>
    <dgm:pt modelId="{1E720DBB-00D8-43E7-BD07-E1221DCD2B4F}" type="pres">
      <dgm:prSet presAssocID="{6605FDD3-B9D7-4712-B3FF-9D5EDBD6F0D4}" presName="node" presStyleLbl="node1" presStyleIdx="5" presStyleCnt="6" custScaleX="127157">
        <dgm:presLayoutVars>
          <dgm:bulletEnabled val="1"/>
        </dgm:presLayoutVars>
      </dgm:prSet>
      <dgm:spPr/>
    </dgm:pt>
  </dgm:ptLst>
  <dgm:cxnLst>
    <dgm:cxn modelId="{37C68304-8C92-4644-B703-1FA12382C161}" type="presOf" srcId="{21BA5C3A-38EA-4F65-9E04-EF35B199EBBE}" destId="{3B9A6E72-B0FB-49A7-A38B-4BB8A38456E8}" srcOrd="1" destOrd="0" presId="urn:microsoft.com/office/officeart/2005/8/layout/radial5"/>
    <dgm:cxn modelId="{5765EA04-0CA3-4E3D-A233-EDF6E2BB6EF5}" type="presOf" srcId="{C945CFFB-C336-464B-9F9A-099A9D33597E}" destId="{736E9E2A-D310-4BB2-9337-20029677F574}" srcOrd="1" destOrd="0" presId="urn:microsoft.com/office/officeart/2005/8/layout/radial5"/>
    <dgm:cxn modelId="{3794550C-A852-477A-BDC0-20EDC33DFBF0}" type="presOf" srcId="{5190C877-3391-4432-9C9E-879B51853160}" destId="{29C2EFA2-28AC-4819-A9ED-AA08B5FBA6B7}" srcOrd="0" destOrd="0" presId="urn:microsoft.com/office/officeart/2005/8/layout/radial5"/>
    <dgm:cxn modelId="{2884390E-9E4B-4603-ADE7-71E5B8E9E66D}" type="presOf" srcId="{3159C7C6-9E48-479D-B426-ECD7887061DB}" destId="{8FEB5460-D9AA-4FE4-A70E-9600B0C67798}" srcOrd="0" destOrd="0" presId="urn:microsoft.com/office/officeart/2005/8/layout/radial5"/>
    <dgm:cxn modelId="{DB9E1212-C5AB-4BC8-BF88-E924D2481BDF}" type="presOf" srcId="{6605FDD3-B9D7-4712-B3FF-9D5EDBD6F0D4}" destId="{1E720DBB-00D8-43E7-BD07-E1221DCD2B4F}" srcOrd="0" destOrd="0" presId="urn:microsoft.com/office/officeart/2005/8/layout/radial5"/>
    <dgm:cxn modelId="{8C18671A-9463-4851-9E19-EA9FD58A76AF}" srcId="{7374E357-5782-4055-9549-E5198C25D6C1}" destId="{6B570D8F-6AFC-41F9-877D-2DCC5F162174}" srcOrd="1" destOrd="0" parTransId="{C945CFFB-C336-464B-9F9A-099A9D33597E}" sibTransId="{A77734C6-0D32-48C9-8980-55C50ABB2A7F}"/>
    <dgm:cxn modelId="{41A9F12A-9095-4792-8CC0-FD6D95F0318D}" type="presOf" srcId="{C945CFFB-C336-464B-9F9A-099A9D33597E}" destId="{7D1EE639-39A1-4311-87CE-96E88197BDA0}" srcOrd="0" destOrd="0" presId="urn:microsoft.com/office/officeart/2005/8/layout/radial5"/>
    <dgm:cxn modelId="{67814C39-96CE-41BA-B0C0-9D67E2731C2A}" srcId="{B0FDD63F-DF7C-4C60-A3D5-B495F3D70BC6}" destId="{B9EF9411-5E6A-4EFF-8A98-753B1D81B6B7}" srcOrd="1" destOrd="0" parTransId="{E96BC0CC-9922-4AB3-8E8D-4217DC768A19}" sibTransId="{337AEC8C-AD17-43D7-9CBE-8030BDB9D7D4}"/>
    <dgm:cxn modelId="{8CE9853C-99C2-4FDB-A6D5-99CEF78284DC}" srcId="{7374E357-5782-4055-9549-E5198C25D6C1}" destId="{24FE6A41-A31A-492F-BE1A-6C63F3F1FA07}" srcOrd="3" destOrd="0" parTransId="{A36DB7E9-07C0-41BB-97E7-89278E1C473B}" sibTransId="{B1F8D70A-B7FB-4850-BECF-F28FB8EF5FCA}"/>
    <dgm:cxn modelId="{E851A35E-798D-402A-895E-AFE2504B519A}" type="presOf" srcId="{6807553E-34D6-4464-B4D8-0D0DBEA7A57E}" destId="{D2695023-4B63-4153-A863-A90E4FB93421}" srcOrd="0" destOrd="0" presId="urn:microsoft.com/office/officeart/2005/8/layout/radial5"/>
    <dgm:cxn modelId="{BEFD8D45-12A6-49C0-9251-899B27F0E896}" type="presOf" srcId="{A36DB7E9-07C0-41BB-97E7-89278E1C473B}" destId="{D9B26853-D524-4D10-8A40-E0821D77030C}" srcOrd="1" destOrd="0" presId="urn:microsoft.com/office/officeart/2005/8/layout/radial5"/>
    <dgm:cxn modelId="{B2F86868-CF62-46CC-B8A2-4118B4EE055C}" type="presOf" srcId="{24FE6A41-A31A-492F-BE1A-6C63F3F1FA07}" destId="{3657923F-F2BE-4313-A57F-963DF3D87135}" srcOrd="0" destOrd="0" presId="urn:microsoft.com/office/officeart/2005/8/layout/radial5"/>
    <dgm:cxn modelId="{E9571D4A-6BA6-4FF8-9701-90C878E3FDAD}" type="presOf" srcId="{5190C877-3391-4432-9C9E-879B51853160}" destId="{C37A7BA8-1C54-4E72-A685-E7E408984108}" srcOrd="1" destOrd="0" presId="urn:microsoft.com/office/officeart/2005/8/layout/radial5"/>
    <dgm:cxn modelId="{F40A844E-0C96-4C84-AA2A-99A753109899}" type="presOf" srcId="{7374E357-5782-4055-9549-E5198C25D6C1}" destId="{35C311BA-448C-44C4-A483-C5A30FFD2EAE}" srcOrd="0" destOrd="0" presId="urn:microsoft.com/office/officeart/2005/8/layout/radial5"/>
    <dgm:cxn modelId="{2FD9A789-2990-4670-9C8C-157F3ED013A3}" type="presOf" srcId="{9CF4FBB3-A607-40F0-BDBE-6F167CA2401E}" destId="{DA9D6443-8ACA-425E-9FBF-F6C2BDF77BE5}" srcOrd="0" destOrd="0" presId="urn:microsoft.com/office/officeart/2005/8/layout/radial5"/>
    <dgm:cxn modelId="{51F44C8E-9718-4ABC-B24C-2032DBF3E457}" srcId="{7374E357-5782-4055-9549-E5198C25D6C1}" destId="{12C60D50-A96D-406C-83DE-B57ABB86500B}" srcOrd="4" destOrd="0" parTransId="{21BA5C3A-38EA-4F65-9E04-EF35B199EBBE}" sibTransId="{723A09A2-3846-4542-9367-D57B8A56595A}"/>
    <dgm:cxn modelId="{BA1FD890-239F-44B8-A96D-59BF2A2AC5C7}" type="presOf" srcId="{AE471F85-3407-47FB-BB38-E9ED26298749}" destId="{6A643AC4-3704-406C-8279-83FCE5D8D170}" srcOrd="0" destOrd="0" presId="urn:microsoft.com/office/officeart/2005/8/layout/radial5"/>
    <dgm:cxn modelId="{22233297-097B-425F-B3D2-B17F4352C713}" type="presOf" srcId="{AE471F85-3407-47FB-BB38-E9ED26298749}" destId="{8AF92D48-2D4B-4AED-A670-52CB0184623A}" srcOrd="1" destOrd="0" presId="urn:microsoft.com/office/officeart/2005/8/layout/radial5"/>
    <dgm:cxn modelId="{2785C49E-D748-4FC5-95FF-027D2B599BE5}" type="presOf" srcId="{B0FDD63F-DF7C-4C60-A3D5-B495F3D70BC6}" destId="{67D9C6DB-4A8A-479B-BC59-C108BF8F17D9}" srcOrd="0" destOrd="0" presId="urn:microsoft.com/office/officeart/2005/8/layout/radial5"/>
    <dgm:cxn modelId="{E77B97A6-2B66-41B2-B0CE-EFA5CE906CF7}" srcId="{7374E357-5782-4055-9549-E5198C25D6C1}" destId="{6605FDD3-B9D7-4712-B3FF-9D5EDBD6F0D4}" srcOrd="5" destOrd="0" parTransId="{AE471F85-3407-47FB-BB38-E9ED26298749}" sibTransId="{B0C1B1C7-3CAD-44CC-850E-AD60DEBF90C5}"/>
    <dgm:cxn modelId="{303563D1-605D-4D22-AC5D-DF6E3253E5DF}" type="presOf" srcId="{6807553E-34D6-4464-B4D8-0D0DBEA7A57E}" destId="{84D2884C-086E-4D22-AAE8-AB9E243EB1A1}" srcOrd="1" destOrd="0" presId="urn:microsoft.com/office/officeart/2005/8/layout/radial5"/>
    <dgm:cxn modelId="{A3FB74D8-9F6C-4318-AAC1-04C7413DDE37}" type="presOf" srcId="{21BA5C3A-38EA-4F65-9E04-EF35B199EBBE}" destId="{7F7A2313-2603-4505-9CD8-02C6FCD24533}" srcOrd="0" destOrd="0" presId="urn:microsoft.com/office/officeart/2005/8/layout/radial5"/>
    <dgm:cxn modelId="{300B0EDB-BFA9-441F-AE8C-1D4924F57663}" type="presOf" srcId="{A36DB7E9-07C0-41BB-97E7-89278E1C473B}" destId="{F6CF7BEC-FFD2-4CA8-93FF-489E43371A12}" srcOrd="0" destOrd="0" presId="urn:microsoft.com/office/officeart/2005/8/layout/radial5"/>
    <dgm:cxn modelId="{0C352CDB-88A5-427F-A746-22F76822623D}" type="presOf" srcId="{12C60D50-A96D-406C-83DE-B57ABB86500B}" destId="{25083189-3549-4CC8-BC64-04CCEAB4DBEE}" srcOrd="0" destOrd="0" presId="urn:microsoft.com/office/officeart/2005/8/layout/radial5"/>
    <dgm:cxn modelId="{570B7EE2-B44C-40D7-A9FE-902FF999AF2D}" type="presOf" srcId="{6B570D8F-6AFC-41F9-877D-2DCC5F162174}" destId="{53E37BB4-C53D-40A4-B9BF-B4C989BE36A9}" srcOrd="0" destOrd="0" presId="urn:microsoft.com/office/officeart/2005/8/layout/radial5"/>
    <dgm:cxn modelId="{335155E4-6589-4697-A403-E46D250BD152}" srcId="{B0FDD63F-DF7C-4C60-A3D5-B495F3D70BC6}" destId="{291D44A1-76D7-48FB-9949-3304C8CA1B7A}" srcOrd="2" destOrd="0" parTransId="{01110126-971D-442A-9638-E944BF7950C4}" sibTransId="{1AC31C93-0E48-4D77-9CF0-D164D95C680A}"/>
    <dgm:cxn modelId="{A1A597E8-CA67-4B61-954C-2873CCEDD02E}" srcId="{B0FDD63F-DF7C-4C60-A3D5-B495F3D70BC6}" destId="{7374E357-5782-4055-9549-E5198C25D6C1}" srcOrd="0" destOrd="0" parTransId="{EB727255-0DF3-4105-899E-EB26D424C078}" sibTransId="{042117A2-E71B-4619-8E74-174FEA67353B}"/>
    <dgm:cxn modelId="{EE60A0EA-7883-447E-B7E2-3E3DD98DEA7E}" srcId="{7374E357-5782-4055-9549-E5198C25D6C1}" destId="{3159C7C6-9E48-479D-B426-ECD7887061DB}" srcOrd="0" destOrd="0" parTransId="{6807553E-34D6-4464-B4D8-0D0DBEA7A57E}" sibTransId="{0971C2B4-9D14-4C8A-B919-011A69F9B2D6}"/>
    <dgm:cxn modelId="{351FEAF8-2DA0-4EEF-B549-FD0D44615D9C}" srcId="{7374E357-5782-4055-9549-E5198C25D6C1}" destId="{9CF4FBB3-A607-40F0-BDBE-6F167CA2401E}" srcOrd="2" destOrd="0" parTransId="{5190C877-3391-4432-9C9E-879B51853160}" sibTransId="{96C59D24-2DDF-4B7D-805C-7F19CA4CE568}"/>
    <dgm:cxn modelId="{7A782252-957A-4887-BFC3-5429D9ADBBEA}" type="presParOf" srcId="{67D9C6DB-4A8A-479B-BC59-C108BF8F17D9}" destId="{35C311BA-448C-44C4-A483-C5A30FFD2EAE}" srcOrd="0" destOrd="0" presId="urn:microsoft.com/office/officeart/2005/8/layout/radial5"/>
    <dgm:cxn modelId="{DC69191F-5C95-4FEA-BB9B-B726E0E1524A}" type="presParOf" srcId="{67D9C6DB-4A8A-479B-BC59-C108BF8F17D9}" destId="{D2695023-4B63-4153-A863-A90E4FB93421}" srcOrd="1" destOrd="0" presId="urn:microsoft.com/office/officeart/2005/8/layout/radial5"/>
    <dgm:cxn modelId="{1213E4EA-5EBC-47A5-9479-2E721A1B9F7C}" type="presParOf" srcId="{D2695023-4B63-4153-A863-A90E4FB93421}" destId="{84D2884C-086E-4D22-AAE8-AB9E243EB1A1}" srcOrd="0" destOrd="0" presId="urn:microsoft.com/office/officeart/2005/8/layout/radial5"/>
    <dgm:cxn modelId="{8214287C-D98F-4B22-906B-9A002F3EB361}" type="presParOf" srcId="{67D9C6DB-4A8A-479B-BC59-C108BF8F17D9}" destId="{8FEB5460-D9AA-4FE4-A70E-9600B0C67798}" srcOrd="2" destOrd="0" presId="urn:microsoft.com/office/officeart/2005/8/layout/radial5"/>
    <dgm:cxn modelId="{46EF8BED-0D74-4C25-B308-59AA5FD2CFC4}" type="presParOf" srcId="{67D9C6DB-4A8A-479B-BC59-C108BF8F17D9}" destId="{7D1EE639-39A1-4311-87CE-96E88197BDA0}" srcOrd="3" destOrd="0" presId="urn:microsoft.com/office/officeart/2005/8/layout/radial5"/>
    <dgm:cxn modelId="{0155CC1F-3084-4768-A520-DDCDC6204E2D}" type="presParOf" srcId="{7D1EE639-39A1-4311-87CE-96E88197BDA0}" destId="{736E9E2A-D310-4BB2-9337-20029677F574}" srcOrd="0" destOrd="0" presId="urn:microsoft.com/office/officeart/2005/8/layout/radial5"/>
    <dgm:cxn modelId="{702B04E3-4E49-4098-AFE2-26A3DD0284F5}" type="presParOf" srcId="{67D9C6DB-4A8A-479B-BC59-C108BF8F17D9}" destId="{53E37BB4-C53D-40A4-B9BF-B4C989BE36A9}" srcOrd="4" destOrd="0" presId="urn:microsoft.com/office/officeart/2005/8/layout/radial5"/>
    <dgm:cxn modelId="{E6E72C33-5932-4D87-BFAC-CCD21D1E14A3}" type="presParOf" srcId="{67D9C6DB-4A8A-479B-BC59-C108BF8F17D9}" destId="{29C2EFA2-28AC-4819-A9ED-AA08B5FBA6B7}" srcOrd="5" destOrd="0" presId="urn:microsoft.com/office/officeart/2005/8/layout/radial5"/>
    <dgm:cxn modelId="{28C9E3AE-87BE-4150-A51D-4731BAEADE7F}" type="presParOf" srcId="{29C2EFA2-28AC-4819-A9ED-AA08B5FBA6B7}" destId="{C37A7BA8-1C54-4E72-A685-E7E408984108}" srcOrd="0" destOrd="0" presId="urn:microsoft.com/office/officeart/2005/8/layout/radial5"/>
    <dgm:cxn modelId="{1310D5C1-2E1E-4450-9C7D-7FC7BFB036ED}" type="presParOf" srcId="{67D9C6DB-4A8A-479B-BC59-C108BF8F17D9}" destId="{DA9D6443-8ACA-425E-9FBF-F6C2BDF77BE5}" srcOrd="6" destOrd="0" presId="urn:microsoft.com/office/officeart/2005/8/layout/radial5"/>
    <dgm:cxn modelId="{A31BCB96-B4C7-4716-A1A3-5709ABC8349F}" type="presParOf" srcId="{67D9C6DB-4A8A-479B-BC59-C108BF8F17D9}" destId="{F6CF7BEC-FFD2-4CA8-93FF-489E43371A12}" srcOrd="7" destOrd="0" presId="urn:microsoft.com/office/officeart/2005/8/layout/radial5"/>
    <dgm:cxn modelId="{A18770D1-4642-4FB7-B307-EA21B6E5FFB7}" type="presParOf" srcId="{F6CF7BEC-FFD2-4CA8-93FF-489E43371A12}" destId="{D9B26853-D524-4D10-8A40-E0821D77030C}" srcOrd="0" destOrd="0" presId="urn:microsoft.com/office/officeart/2005/8/layout/radial5"/>
    <dgm:cxn modelId="{2C95A7D2-F799-478C-B2BA-7F003A3289E5}" type="presParOf" srcId="{67D9C6DB-4A8A-479B-BC59-C108BF8F17D9}" destId="{3657923F-F2BE-4313-A57F-963DF3D87135}" srcOrd="8" destOrd="0" presId="urn:microsoft.com/office/officeart/2005/8/layout/radial5"/>
    <dgm:cxn modelId="{3AA5250E-6F5E-4A50-A3E0-24A26B659EDE}" type="presParOf" srcId="{67D9C6DB-4A8A-479B-BC59-C108BF8F17D9}" destId="{7F7A2313-2603-4505-9CD8-02C6FCD24533}" srcOrd="9" destOrd="0" presId="urn:microsoft.com/office/officeart/2005/8/layout/radial5"/>
    <dgm:cxn modelId="{DA866497-DB61-4266-8C30-388FD20A931E}" type="presParOf" srcId="{7F7A2313-2603-4505-9CD8-02C6FCD24533}" destId="{3B9A6E72-B0FB-49A7-A38B-4BB8A38456E8}" srcOrd="0" destOrd="0" presId="urn:microsoft.com/office/officeart/2005/8/layout/radial5"/>
    <dgm:cxn modelId="{E5EF734D-E622-4A0E-A598-5AD8CE89E380}" type="presParOf" srcId="{67D9C6DB-4A8A-479B-BC59-C108BF8F17D9}" destId="{25083189-3549-4CC8-BC64-04CCEAB4DBEE}" srcOrd="10" destOrd="0" presId="urn:microsoft.com/office/officeart/2005/8/layout/radial5"/>
    <dgm:cxn modelId="{FD8912D8-0B06-4FC2-BA50-D8C0D67A2EF7}" type="presParOf" srcId="{67D9C6DB-4A8A-479B-BC59-C108BF8F17D9}" destId="{6A643AC4-3704-406C-8279-83FCE5D8D170}" srcOrd="11" destOrd="0" presId="urn:microsoft.com/office/officeart/2005/8/layout/radial5"/>
    <dgm:cxn modelId="{052649C6-9D2E-4C1D-BC0E-502CE53F09EB}" type="presParOf" srcId="{6A643AC4-3704-406C-8279-83FCE5D8D170}" destId="{8AF92D48-2D4B-4AED-A670-52CB0184623A}" srcOrd="0" destOrd="0" presId="urn:microsoft.com/office/officeart/2005/8/layout/radial5"/>
    <dgm:cxn modelId="{EC987922-33C4-4456-9A45-DAB9B9B21F7F}" type="presParOf" srcId="{67D9C6DB-4A8A-479B-BC59-C108BF8F17D9}" destId="{1E720DBB-00D8-43E7-BD07-E1221DCD2B4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4D2C7-4A86-4A19-AAD7-83B48FB55C93}"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CAC112DF-38E7-4948-A32F-2822F4406B2D}">
      <dgm:prSet phldrT="[Text]" custT="1"/>
      <dgm:spPr/>
      <dgm:t>
        <a:bodyPr/>
        <a:lstStyle/>
        <a:p>
          <a:pPr algn="just"/>
          <a:r>
            <a:rPr lang="en-US" sz="1500" spc="-10" dirty="0">
              <a:solidFill>
                <a:srgbClr val="002060"/>
              </a:solidFill>
              <a:latin typeface="Times New Roman" panose="02020603050405020304" pitchFamily="18" charset="0"/>
              <a:ea typeface="Calibri" panose="020F0502020204030204" pitchFamily="34" charset="0"/>
            </a:rPr>
            <a:t>  </a:t>
          </a:r>
          <a:r>
            <a:rPr lang="en-US" sz="1600" spc="-10" dirty="0" err="1">
              <a:solidFill>
                <a:srgbClr val="002060"/>
              </a:solidFill>
              <a:latin typeface="Times New Roman" panose="02020603050405020304" pitchFamily="18" charset="0"/>
              <a:ea typeface="Calibri" panose="020F0502020204030204" pitchFamily="34" charset="0"/>
            </a:rPr>
            <a:t>Nếu</a:t>
          </a:r>
          <a:r>
            <a:rPr lang="en-US" sz="1600" spc="-10" dirty="0">
              <a:solidFill>
                <a:srgbClr val="002060"/>
              </a:solidFill>
              <a:latin typeface="Times New Roman" panose="02020603050405020304" pitchFamily="18" charset="0"/>
              <a:ea typeface="Calibri" panose="020F0502020204030204" pitchFamily="34" charset="0"/>
            </a:rPr>
            <a:t> đ</a:t>
          </a:r>
          <a:r>
            <a:rPr lang="vi-VN" sz="1600" spc="-10" dirty="0">
              <a:solidFill>
                <a:srgbClr val="002060"/>
              </a:solidFill>
              <a:latin typeface="Times New Roman" panose="02020603050405020304" pitchFamily="18" charset="0"/>
              <a:ea typeface="Calibri" panose="020F0502020204030204" pitchFamily="34" charset="0"/>
            </a:rPr>
            <a:t>ã dùng Giấy chứng nhận bỏ phiếu nơi khác và đã ghi tên nơi khác→ Muốn bỏ phiếu tại nơi thường trú/tạm trú→ Xin cấp lại Giấy chứng nhận và đề nghị bổ sung tên, nhận Thẻ cử tri tại nơi thường trú/tạm trú.</a:t>
          </a:r>
          <a:endParaRPr lang="en-US" sz="1600" dirty="0">
            <a:solidFill>
              <a:srgbClr val="002060"/>
            </a:solidFill>
          </a:endParaRPr>
        </a:p>
      </dgm:t>
    </dgm:pt>
    <dgm:pt modelId="{5AE300F2-5FF1-4CA3-AACA-86908BF42979}" type="parTrans" cxnId="{B4EA7DA5-D76D-4D26-8B68-0179B76BAD07}">
      <dgm:prSet/>
      <dgm:spPr/>
      <dgm:t>
        <a:bodyPr/>
        <a:lstStyle/>
        <a:p>
          <a:endParaRPr lang="en-US"/>
        </a:p>
      </dgm:t>
    </dgm:pt>
    <dgm:pt modelId="{D1178806-3442-4676-9AE0-E4C017300264}" type="sibTrans" cxnId="{B4EA7DA5-D76D-4D26-8B68-0179B76BAD07}">
      <dgm:prSet/>
      <dgm:spPr/>
      <dgm:t>
        <a:bodyPr/>
        <a:lstStyle/>
        <a:p>
          <a:endParaRPr lang="en-US"/>
        </a:p>
      </dgm:t>
    </dgm:pt>
    <dgm:pt modelId="{CCD77D66-1CC1-4486-9651-3B5214506B29}">
      <dgm:prSet phldrT="[Text]" custT="1"/>
      <dgm:spPr/>
      <dgm:t>
        <a:bodyPr/>
        <a:lstStyle/>
        <a:p>
          <a:pPr algn="just"/>
          <a:r>
            <a:rPr lang="en-US" sz="1600" dirty="0" err="1">
              <a:solidFill>
                <a:srgbClr val="002060"/>
              </a:solidFill>
              <a:latin typeface="Times New Roman" panose="02020603050405020304" pitchFamily="18" charset="0"/>
              <a:cs typeface="Times New Roman" panose="02020603050405020304" pitchFamily="18" charset="0"/>
            </a:rPr>
            <a:t>Nếu</a:t>
          </a:r>
          <a:r>
            <a:rPr lang="en-US" sz="1600" dirty="0">
              <a:solidFill>
                <a:srgbClr val="002060"/>
              </a:solidFill>
              <a:latin typeface="Times New Roman" panose="02020603050405020304" pitchFamily="18" charset="0"/>
              <a:cs typeface="Times New Roman" panose="02020603050405020304" pitchFamily="18" charset="0"/>
            </a:rPr>
            <a:t> c</a:t>
          </a:r>
          <a:r>
            <a:rPr lang="vi-VN" sz="1600" dirty="0">
              <a:solidFill>
                <a:srgbClr val="002060"/>
              </a:solidFill>
              <a:latin typeface="Times New Roman" panose="02020603050405020304" pitchFamily="18" charset="0"/>
              <a:cs typeface="Times New Roman" panose="02020603050405020304" pitchFamily="18" charset="0"/>
            </a:rPr>
            <a:t>hưa dùng Giấy chứng nhận, </a:t>
          </a:r>
          <a:r>
            <a:rPr lang="vi-VN" sz="1600" b="1" dirty="0">
              <a:solidFill>
                <a:srgbClr val="002060"/>
              </a:solidFill>
              <a:latin typeface="Times New Roman" panose="02020603050405020304" pitchFamily="18" charset="0"/>
              <a:cs typeface="Times New Roman" panose="02020603050405020304" pitchFamily="18" charset="0"/>
            </a:rPr>
            <a:t>chưa ghi tên nơi khác</a:t>
          </a:r>
          <a:r>
            <a:rPr lang="en-US" sz="1600" b="1"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Trở về nơi thường trú/tạm trú</a:t>
          </a:r>
          <a:r>
            <a:rPr lang="en-US" sz="1600"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Nộp lại Giấy chứng nhận</a:t>
          </a:r>
          <a:r>
            <a:rPr lang="vi-VN" sz="1600"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đề nghị bổ sung tên, nhận Thẻ cử tri</a:t>
          </a:r>
          <a:r>
            <a:rPr lang="vi-VN" sz="1600" dirty="0">
              <a:solidFill>
                <a:srgbClr val="002060"/>
              </a:solidFill>
              <a:latin typeface="Times New Roman" panose="02020603050405020304" pitchFamily="18" charset="0"/>
              <a:cs typeface="Times New Roman" panose="02020603050405020304" pitchFamily="18" charset="0"/>
            </a:rPr>
            <a:t> để bỏ phiếu.</a:t>
          </a:r>
          <a:endParaRPr lang="en-US" sz="1600" dirty="0">
            <a:solidFill>
              <a:srgbClr val="002060"/>
            </a:solidFill>
            <a:latin typeface="Times New Roman" panose="02020603050405020304" pitchFamily="18" charset="0"/>
            <a:cs typeface="Times New Roman" panose="02020603050405020304" pitchFamily="18" charset="0"/>
          </a:endParaRPr>
        </a:p>
      </dgm:t>
    </dgm:pt>
    <dgm:pt modelId="{7694ED88-CC13-4A29-B78A-87F47B3E307B}" type="parTrans" cxnId="{76FAB746-8D0D-4CE4-88E9-E1B1E0839773}">
      <dgm:prSet/>
      <dgm:spPr/>
      <dgm:t>
        <a:bodyPr/>
        <a:lstStyle/>
        <a:p>
          <a:endParaRPr lang="en-US"/>
        </a:p>
      </dgm:t>
    </dgm:pt>
    <dgm:pt modelId="{4281242A-107E-48A5-B3B9-3AA44E9848B8}" type="sibTrans" cxnId="{76FAB746-8D0D-4CE4-88E9-E1B1E0839773}">
      <dgm:prSet/>
      <dgm:spPr/>
      <dgm:t>
        <a:bodyPr/>
        <a:lstStyle/>
        <a:p>
          <a:endParaRPr lang="en-US"/>
        </a:p>
      </dgm:t>
    </dgm:pt>
    <dgm:pt modelId="{244AE341-63BF-4FE9-928A-F60391718B19}" type="pres">
      <dgm:prSet presAssocID="{29F4D2C7-4A86-4A19-AAD7-83B48FB55C93}" presName="compositeShape" presStyleCnt="0">
        <dgm:presLayoutVars>
          <dgm:chMax val="2"/>
          <dgm:dir/>
          <dgm:resizeHandles val="exact"/>
        </dgm:presLayoutVars>
      </dgm:prSet>
      <dgm:spPr/>
    </dgm:pt>
    <dgm:pt modelId="{D73D8D82-BABB-4DAB-9119-C9F60BC2BDFE}" type="pres">
      <dgm:prSet presAssocID="{CAC112DF-38E7-4948-A32F-2822F4406B2D}" presName="upArrow" presStyleLbl="node1" presStyleIdx="0" presStyleCnt="2" custScaleX="57723" custScaleY="72562" custLinFactNeighborX="-451" custLinFactNeighborY="4333"/>
      <dgm:spPr/>
    </dgm:pt>
    <dgm:pt modelId="{358EFD9C-AB4B-4A31-97FE-A66AC697875D}" type="pres">
      <dgm:prSet presAssocID="{CAC112DF-38E7-4948-A32F-2822F4406B2D}" presName="upArrowText" presStyleLbl="revTx" presStyleIdx="0" presStyleCnt="2" custScaleX="145228" custLinFactNeighborX="9735" custLinFactNeighborY="6348">
        <dgm:presLayoutVars>
          <dgm:chMax val="0"/>
          <dgm:bulletEnabled val="1"/>
        </dgm:presLayoutVars>
      </dgm:prSet>
      <dgm:spPr/>
    </dgm:pt>
    <dgm:pt modelId="{790E6EE4-E418-4D9F-9688-8FF1AB580757}" type="pres">
      <dgm:prSet presAssocID="{CCD77D66-1CC1-4486-9651-3B5214506B29}" presName="downArrow" presStyleLbl="node1" presStyleIdx="1" presStyleCnt="2" custScaleX="59558" custScaleY="71731" custLinFactNeighborX="-1709" custLinFactNeighborY="-24333"/>
      <dgm:spPr/>
    </dgm:pt>
    <dgm:pt modelId="{0A8F8B60-4FCB-4D57-947B-E7EC5A13CC43}" type="pres">
      <dgm:prSet presAssocID="{CCD77D66-1CC1-4486-9651-3B5214506B29}" presName="downArrowText" presStyleLbl="revTx" presStyleIdx="1" presStyleCnt="2" custScaleX="127305" custScaleY="51476" custLinFactNeighborX="-912" custLinFactNeighborY="-16732">
        <dgm:presLayoutVars>
          <dgm:chMax val="0"/>
          <dgm:bulletEnabled val="1"/>
        </dgm:presLayoutVars>
      </dgm:prSet>
      <dgm:spPr/>
    </dgm:pt>
  </dgm:ptLst>
  <dgm:cxnLst>
    <dgm:cxn modelId="{D8B01337-787B-4427-AB4F-F2ED89F61946}" type="presOf" srcId="{CCD77D66-1CC1-4486-9651-3B5214506B29}" destId="{0A8F8B60-4FCB-4D57-947B-E7EC5A13CC43}" srcOrd="0" destOrd="0" presId="urn:microsoft.com/office/officeart/2005/8/layout/arrow4"/>
    <dgm:cxn modelId="{89E15938-050A-4EDB-BD3F-A6118E06CB0B}" type="presOf" srcId="{CAC112DF-38E7-4948-A32F-2822F4406B2D}" destId="{358EFD9C-AB4B-4A31-97FE-A66AC697875D}" srcOrd="0" destOrd="0" presId="urn:microsoft.com/office/officeart/2005/8/layout/arrow4"/>
    <dgm:cxn modelId="{76FAB746-8D0D-4CE4-88E9-E1B1E0839773}" srcId="{29F4D2C7-4A86-4A19-AAD7-83B48FB55C93}" destId="{CCD77D66-1CC1-4486-9651-3B5214506B29}" srcOrd="1" destOrd="0" parTransId="{7694ED88-CC13-4A29-B78A-87F47B3E307B}" sibTransId="{4281242A-107E-48A5-B3B9-3AA44E9848B8}"/>
    <dgm:cxn modelId="{B4EA7DA5-D76D-4D26-8B68-0179B76BAD07}" srcId="{29F4D2C7-4A86-4A19-AAD7-83B48FB55C93}" destId="{CAC112DF-38E7-4948-A32F-2822F4406B2D}" srcOrd="0" destOrd="0" parTransId="{5AE300F2-5FF1-4CA3-AACA-86908BF42979}" sibTransId="{D1178806-3442-4676-9AE0-E4C017300264}"/>
    <dgm:cxn modelId="{67E443E8-73EE-46B1-BA19-AF9D04FA6C07}" type="presOf" srcId="{29F4D2C7-4A86-4A19-AAD7-83B48FB55C93}" destId="{244AE341-63BF-4FE9-928A-F60391718B19}" srcOrd="0" destOrd="0" presId="urn:microsoft.com/office/officeart/2005/8/layout/arrow4"/>
    <dgm:cxn modelId="{C7564567-D251-441B-B1E4-5468D8E17010}" type="presParOf" srcId="{244AE341-63BF-4FE9-928A-F60391718B19}" destId="{D73D8D82-BABB-4DAB-9119-C9F60BC2BDFE}" srcOrd="0" destOrd="0" presId="urn:microsoft.com/office/officeart/2005/8/layout/arrow4"/>
    <dgm:cxn modelId="{18CF81B4-2D7F-4998-BC61-F769BA3AE0A2}" type="presParOf" srcId="{244AE341-63BF-4FE9-928A-F60391718B19}" destId="{358EFD9C-AB4B-4A31-97FE-A66AC697875D}" srcOrd="1" destOrd="0" presId="urn:microsoft.com/office/officeart/2005/8/layout/arrow4"/>
    <dgm:cxn modelId="{7DDAEF72-E53C-42BC-8BF3-5E7D7D17B98E}" type="presParOf" srcId="{244AE341-63BF-4FE9-928A-F60391718B19}" destId="{790E6EE4-E418-4D9F-9688-8FF1AB580757}" srcOrd="2" destOrd="0" presId="urn:microsoft.com/office/officeart/2005/8/layout/arrow4"/>
    <dgm:cxn modelId="{7266E601-C803-49DE-9251-F8380F2FDAD9}" type="presParOf" srcId="{244AE341-63BF-4FE9-928A-F60391718B19}" destId="{0A8F8B60-4FCB-4D57-947B-E7EC5A13CC43}"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B3531-EBF3-4D17-A2D4-94EDDDAC5835}"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A89FE750-96DA-4030-A576-B59BC3527CC5}">
      <dgm:prSet phldrT="[Text]" custT="1"/>
      <dgm:spPr/>
      <dgm:t>
        <a:bodyPr/>
        <a:lstStyle/>
        <a:p>
          <a:r>
            <a:rPr lang="en-US" sz="3000" b="1" dirty="0" err="1">
              <a:latin typeface="Times New Roman" panose="02020603050405020304" pitchFamily="18" charset="0"/>
              <a:cs typeface="Times New Roman" panose="02020603050405020304" pitchFamily="18" charset="0"/>
            </a:rPr>
            <a:t>Rà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soát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những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khăn</a:t>
          </a:r>
          <a:endParaRPr lang="en-US" sz="3000" b="1" dirty="0">
            <a:latin typeface="Times New Roman" panose="02020603050405020304" pitchFamily="18" charset="0"/>
            <a:cs typeface="Times New Roman" panose="02020603050405020304" pitchFamily="18" charset="0"/>
          </a:endParaRPr>
        </a:p>
        <a:p>
          <a:r>
            <a:rPr lang="en-US" sz="3000" b="1" i="1" dirty="0">
              <a:latin typeface="Times New Roman" panose="02020603050405020304" pitchFamily="18" charset="0"/>
              <a:cs typeface="Times New Roman" panose="02020603050405020304" pitchFamily="18" charset="0"/>
            </a:rPr>
            <a:t>(</a:t>
          </a:r>
          <a:r>
            <a:rPr lang="vi-VN" sz="3000" b="1" i="1" dirty="0">
              <a:latin typeface="Times New Roman" panose="02020603050405020304" pitchFamily="18" charset="0"/>
              <a:cs typeface="Times New Roman" panose="02020603050405020304" pitchFamily="18" charset="0"/>
            </a:rPr>
            <a:t>TBC</a:t>
          </a:r>
          <a:r>
            <a:rPr lang="en-US" sz="3000" b="1" i="1" dirty="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dgm:t>
    </dgm:pt>
    <dgm:pt modelId="{E696693D-F367-4E43-9503-AF36EFE4130A}" type="parTrans" cxnId="{9AD0D97A-FECF-4E2C-8B5D-481DB27A2215}">
      <dgm:prSet/>
      <dgm:spPr/>
      <dgm:t>
        <a:bodyPr/>
        <a:lstStyle/>
        <a:p>
          <a:endParaRPr lang="en-US"/>
        </a:p>
      </dgm:t>
    </dgm:pt>
    <dgm:pt modelId="{68DECA41-40DD-4252-953E-A21CA2886B0B}" type="sibTrans" cxnId="{9AD0D97A-FECF-4E2C-8B5D-481DB27A2215}">
      <dgm:prSet/>
      <dgm:spPr/>
      <dgm:t>
        <a:bodyPr/>
        <a:lstStyle/>
        <a:p>
          <a:endParaRPr lang="en-US"/>
        </a:p>
      </dgm:t>
    </dgm:pt>
    <dgm:pt modelId="{1D0ADC4A-BBCC-4DF2-BB0D-01EB1F83657A}">
      <dgm:prSet phldrT="[Text]" custT="1"/>
      <dgm:spPr/>
      <dgm:t>
        <a:bodyPr/>
        <a:lstStyle/>
        <a:p>
          <a:r>
            <a:rPr lang="en-US" sz="3000" b="1" dirty="0" err="1">
              <a:latin typeface="Times New Roman" panose="02020603050405020304" pitchFamily="18" charset="0"/>
              <a:cs typeface="Times New Roman" panose="02020603050405020304" pitchFamily="18" charset="0"/>
            </a:rPr>
            <a:t>Nhận</a:t>
          </a:r>
          <a:endParaRPr lang="en-US" sz="3000" b="1"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Hòm phiếu</a:t>
          </a:r>
          <a:endParaRPr lang="en-US" sz="3000" b="1" dirty="0">
            <a:latin typeface="Times New Roman" panose="02020603050405020304" pitchFamily="18" charset="0"/>
            <a:cs typeface="Times New Roman" panose="02020603050405020304" pitchFamily="18" charset="0"/>
          </a:endParaRPr>
        </a:p>
        <a:p>
          <a:r>
            <a:rPr lang="en-US" sz="3000" b="1" i="1" dirty="0">
              <a:latin typeface="Times New Roman" panose="02020603050405020304" pitchFamily="18" charset="0"/>
              <a:cs typeface="Times New Roman" panose="02020603050405020304" pitchFamily="18" charset="0"/>
            </a:rPr>
            <a:t>(UBBC </a:t>
          </a:r>
          <a:r>
            <a:rPr lang="en-US" sz="3000" b="1" i="1" dirty="0" err="1">
              <a:latin typeface="Times New Roman" panose="02020603050405020304" pitchFamily="18" charset="0"/>
              <a:cs typeface="Times New Roman" panose="02020603050405020304" pitchFamily="18" charset="0"/>
            </a:rPr>
            <a:t>cấp</a:t>
          </a:r>
          <a:r>
            <a:rPr lang="en-US" sz="3000" b="1" i="1" dirty="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dgm:t>
    </dgm:pt>
    <dgm:pt modelId="{FADC4849-EA9E-4269-A397-214D3DD5FF11}" type="parTrans" cxnId="{8B77DC4C-ADFB-4C5E-88F3-03492042A413}">
      <dgm:prSet/>
      <dgm:spPr/>
      <dgm:t>
        <a:bodyPr/>
        <a:lstStyle/>
        <a:p>
          <a:endParaRPr lang="en-US"/>
        </a:p>
      </dgm:t>
    </dgm:pt>
    <dgm:pt modelId="{20939BCE-3A97-4763-B6CD-323FA45DB632}" type="sibTrans" cxnId="{8B77DC4C-ADFB-4C5E-88F3-03492042A413}">
      <dgm:prSet/>
      <dgm:spPr/>
      <dgm:t>
        <a:bodyPr/>
        <a:lstStyle/>
        <a:p>
          <a:endParaRPr lang="en-US"/>
        </a:p>
      </dgm:t>
    </dgm:pt>
    <dgm:pt modelId="{0015E7DA-7AE9-4C80-93E8-72CE608D36F2}">
      <dgm:prSet phldrT="[Text]" custT="1"/>
      <dgm:spPr/>
      <dgm:t>
        <a:bodyPr/>
        <a:lstStyle/>
        <a:p>
          <a:r>
            <a:rPr lang="vi-VN" sz="3000" b="1" spc="-100" baseline="0" dirty="0">
              <a:latin typeface="Times New Roman" panose="02020603050405020304" pitchFamily="18" charset="0"/>
              <a:cs typeface="Times New Roman" panose="02020603050405020304" pitchFamily="18" charset="0"/>
            </a:rPr>
            <a:t>Nhận tài liệu công tác bầu cử của TBC</a:t>
          </a:r>
          <a:endParaRPr lang="en-US" sz="3000" spc="-100" baseline="0" dirty="0">
            <a:latin typeface="Times New Roman" panose="02020603050405020304" pitchFamily="18" charset="0"/>
            <a:cs typeface="Times New Roman" panose="02020603050405020304" pitchFamily="18" charset="0"/>
          </a:endParaRPr>
        </a:p>
      </dgm:t>
    </dgm:pt>
    <dgm:pt modelId="{B132C7D5-2030-4F2A-A21D-C16AE92B47AA}" type="parTrans" cxnId="{1E491FFE-C4A8-4C01-ADB8-DF3D2E49DE64}">
      <dgm:prSet/>
      <dgm:spPr/>
      <dgm:t>
        <a:bodyPr/>
        <a:lstStyle/>
        <a:p>
          <a:endParaRPr lang="en-US"/>
        </a:p>
      </dgm:t>
    </dgm:pt>
    <dgm:pt modelId="{8D71FAA4-A303-4F95-8285-6038D165DE71}" type="sibTrans" cxnId="{1E491FFE-C4A8-4C01-ADB8-DF3D2E49DE64}">
      <dgm:prSet/>
      <dgm:spPr/>
      <dgm:t>
        <a:bodyPr/>
        <a:lstStyle/>
        <a:p>
          <a:endParaRPr lang="en-US"/>
        </a:p>
      </dgm:t>
    </dgm:pt>
    <dgm:pt modelId="{F66E4448-2448-4F26-A5B1-4434B91ED1E6}">
      <dgm:prSet phldrT="[Text]" custT="1"/>
      <dgm:spPr/>
      <dgm:t>
        <a:bodyPr/>
        <a:lstStyle/>
        <a:p>
          <a:r>
            <a:rPr lang="en-US" sz="3000" b="1" dirty="0" err="1">
              <a:latin typeface="Times New Roman" panose="02020603050405020304" pitchFamily="18" charset="0"/>
              <a:cs typeface="Times New Roman" panose="02020603050405020304" pitchFamily="18" charset="0"/>
            </a:rPr>
            <a:t>Phân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nhiệm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vụ</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cho</a:t>
          </a:r>
          <a:r>
            <a:rPr lang="vi-VN"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viên</a:t>
          </a:r>
          <a:r>
            <a:rPr lang="vi-VN" sz="3000" b="1" dirty="0">
              <a:latin typeface="Times New Roman" panose="02020603050405020304" pitchFamily="18" charset="0"/>
              <a:cs typeface="Times New Roman" panose="02020603050405020304" pitchFamily="18" charset="0"/>
            </a:rPr>
            <a:t> TBC</a:t>
          </a:r>
          <a:endParaRPr lang="en-US" sz="3000" dirty="0">
            <a:latin typeface="Times New Roman" panose="02020603050405020304" pitchFamily="18" charset="0"/>
            <a:cs typeface="Times New Roman" panose="02020603050405020304" pitchFamily="18" charset="0"/>
          </a:endParaRPr>
        </a:p>
      </dgm:t>
    </dgm:pt>
    <dgm:pt modelId="{6B6EC7D8-ED58-426E-812A-6FDB950B3D1E}" type="parTrans" cxnId="{C153D142-8D2D-407D-9D83-896C842679D2}">
      <dgm:prSet/>
      <dgm:spPr/>
      <dgm:t>
        <a:bodyPr/>
        <a:lstStyle/>
        <a:p>
          <a:endParaRPr lang="en-US"/>
        </a:p>
      </dgm:t>
    </dgm:pt>
    <dgm:pt modelId="{1078D212-D7E5-41EA-81D8-DF18260B70BF}" type="sibTrans" cxnId="{C153D142-8D2D-407D-9D83-896C842679D2}">
      <dgm:prSet/>
      <dgm:spPr/>
      <dgm:t>
        <a:bodyPr/>
        <a:lstStyle/>
        <a:p>
          <a:endParaRPr lang="en-US"/>
        </a:p>
      </dgm:t>
    </dgm:pt>
    <dgm:pt modelId="{C0764509-CBEE-4720-A17C-B9B514086148}">
      <dgm:prSet phldrT="[Text]" custT="1"/>
      <dgm:spPr/>
      <dgm:t>
        <a:bodyPr/>
        <a:lstStyle/>
        <a:p>
          <a:r>
            <a:rPr lang="en-US" sz="3000" b="1" dirty="0" err="1">
              <a:latin typeface="Times New Roman" panose="02020603050405020304" pitchFamily="18" charset="0"/>
              <a:cs typeface="Times New Roman" panose="02020603050405020304" pitchFamily="18" charset="0"/>
            </a:rPr>
            <a:t>Rà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soát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kiểm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việc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trước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cử</a:t>
          </a:r>
          <a:r>
            <a:rPr lang="en-US" sz="3000" b="1" dirty="0">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của TBC</a:t>
          </a:r>
          <a:endParaRPr lang="en-US" sz="3000" dirty="0">
            <a:latin typeface="Times New Roman" panose="02020603050405020304" pitchFamily="18" charset="0"/>
            <a:cs typeface="Times New Roman" panose="02020603050405020304" pitchFamily="18" charset="0"/>
          </a:endParaRPr>
        </a:p>
      </dgm:t>
    </dgm:pt>
    <dgm:pt modelId="{AF9F2962-8D15-44C9-943C-3C6B9C37C8AB}" type="parTrans" cxnId="{D435FEA0-CFEB-4BA5-808E-35341C2168D5}">
      <dgm:prSet/>
      <dgm:spPr/>
      <dgm:t>
        <a:bodyPr/>
        <a:lstStyle/>
        <a:p>
          <a:endParaRPr lang="en-US"/>
        </a:p>
      </dgm:t>
    </dgm:pt>
    <dgm:pt modelId="{52772AB8-8AF6-466E-A63B-A3CE1FDBB886}" type="sibTrans" cxnId="{D435FEA0-CFEB-4BA5-808E-35341C2168D5}">
      <dgm:prSet/>
      <dgm:spPr>
        <a:noFill/>
      </dgm:spPr>
      <dgm:t>
        <a:bodyPr/>
        <a:lstStyle/>
        <a:p>
          <a:endParaRPr lang="en-US"/>
        </a:p>
      </dgm:t>
    </dgm:pt>
    <dgm:pt modelId="{7E8EE511-D790-48BB-A714-ED7E7486E660}">
      <dgm:prSet phldrT="[Text]" custT="1"/>
      <dgm:spPr/>
      <dgm:t>
        <a:bodyPr/>
        <a:lstStyle/>
        <a:p>
          <a:r>
            <a:rPr lang="vi-VN" sz="3000" b="1" dirty="0">
              <a:latin typeface="Times New Roman" panose="02020603050405020304" pitchFamily="18" charset="0"/>
              <a:cs typeface="Times New Roman" panose="02020603050405020304" pitchFamily="18" charset="0"/>
            </a:rPr>
            <a:t>Quản lý </a:t>
          </a:r>
          <a:r>
            <a:rPr lang="en-US" sz="3000" b="1" dirty="0" err="1">
              <a:latin typeface="Times New Roman" panose="02020603050405020304" pitchFamily="18" charset="0"/>
              <a:cs typeface="Times New Roman" panose="02020603050405020304" pitchFamily="18" charset="0"/>
            </a:rPr>
            <a:t>tài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liệu</a:t>
          </a:r>
          <a:r>
            <a:rPr lang="en-US" sz="3000" b="1" dirty="0">
              <a:latin typeface="Times New Roman" panose="02020603050405020304" pitchFamily="18" charset="0"/>
              <a:cs typeface="Times New Roman" panose="02020603050405020304" pitchFamily="18" charset="0"/>
            </a:rPr>
            <a:t>, </a:t>
          </a:r>
          <a:r>
            <a:rPr lang="vi-VN" sz="3000" b="1" dirty="0">
              <a:latin typeface="Times New Roman" panose="02020603050405020304" pitchFamily="18" charset="0"/>
              <a:cs typeface="Times New Roman" panose="02020603050405020304" pitchFamily="18" charset="0"/>
            </a:rPr>
            <a:t>phiếu bầu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T</a:t>
          </a:r>
          <a:r>
            <a:rPr lang="vi-VN" sz="3000" b="1" dirty="0">
              <a:latin typeface="Times New Roman" panose="02020603050405020304" pitchFamily="18" charset="0"/>
              <a:cs typeface="Times New Roman" panose="02020603050405020304" pitchFamily="18" charset="0"/>
            </a:rPr>
            <a:t>BC</a:t>
          </a:r>
          <a:endParaRPr lang="en-US" sz="3000" dirty="0">
            <a:latin typeface="Times New Roman" panose="02020603050405020304" pitchFamily="18" charset="0"/>
            <a:cs typeface="Times New Roman" panose="02020603050405020304" pitchFamily="18" charset="0"/>
          </a:endParaRPr>
        </a:p>
      </dgm:t>
    </dgm:pt>
    <dgm:pt modelId="{6A9EB4B9-E123-4BF7-958F-EEF49BC1E06F}" type="parTrans" cxnId="{6A00C9F0-EB19-4859-B4A4-50F3F217BD89}">
      <dgm:prSet/>
      <dgm:spPr/>
      <dgm:t>
        <a:bodyPr/>
        <a:lstStyle/>
        <a:p>
          <a:endParaRPr lang="en-US"/>
        </a:p>
      </dgm:t>
    </dgm:pt>
    <dgm:pt modelId="{E2C956A8-4287-4EE5-9591-76742A7D936B}" type="sibTrans" cxnId="{6A00C9F0-EB19-4859-B4A4-50F3F217BD89}">
      <dgm:prSet/>
      <dgm:spPr/>
      <dgm:t>
        <a:bodyPr/>
        <a:lstStyle/>
        <a:p>
          <a:endParaRPr lang="en-US"/>
        </a:p>
      </dgm:t>
    </dgm:pt>
    <dgm:pt modelId="{FBAD8897-CBAE-4C38-BB5C-F16C3DF5BD34}">
      <dgm:prSet phldrT="[Text]"/>
      <dgm:spPr/>
      <dgm:t>
        <a:bodyPr/>
        <a:lstStyle/>
        <a:p>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tin </a:t>
          </a:r>
          <a:r>
            <a:rPr lang="en-US" b="1" dirty="0" err="1">
              <a:latin typeface="Times New Roman" panose="02020603050405020304" pitchFamily="18" charset="0"/>
              <a:cs typeface="Times New Roman" panose="02020603050405020304" pitchFamily="18" charset="0"/>
            </a:rPr>
            <a:t>thường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trước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ngày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BC</a:t>
          </a:r>
          <a:endParaRPr lang="en-US" dirty="0">
            <a:latin typeface="Times New Roman" panose="02020603050405020304" pitchFamily="18" charset="0"/>
            <a:cs typeface="Times New Roman" panose="02020603050405020304" pitchFamily="18" charset="0"/>
          </a:endParaRPr>
        </a:p>
      </dgm:t>
    </dgm:pt>
    <dgm:pt modelId="{508B559B-3FD5-4546-BEC5-9252C7C75BF9}" type="parTrans" cxnId="{FB40FE16-BF8C-44B3-9347-0A1897A8136C}">
      <dgm:prSet/>
      <dgm:spPr/>
      <dgm:t>
        <a:bodyPr/>
        <a:lstStyle/>
        <a:p>
          <a:endParaRPr lang="en-US"/>
        </a:p>
      </dgm:t>
    </dgm:pt>
    <dgm:pt modelId="{2BC5912A-D9A4-4A95-9984-99C68221E21D}" type="sibTrans" cxnId="{FB40FE16-BF8C-44B3-9347-0A1897A8136C}">
      <dgm:prSet/>
      <dgm:spPr/>
      <dgm:t>
        <a:bodyPr/>
        <a:lstStyle/>
        <a:p>
          <a:endParaRPr lang="en-US"/>
        </a:p>
      </dgm:t>
    </dgm:pt>
    <dgm:pt modelId="{7BC9669E-D1BB-4D95-95D5-F2F21308D492}" type="pres">
      <dgm:prSet presAssocID="{089B3531-EBF3-4D17-A2D4-94EDDDAC5835}" presName="Name0" presStyleCnt="0">
        <dgm:presLayoutVars>
          <dgm:dir/>
          <dgm:resizeHandles/>
        </dgm:presLayoutVars>
      </dgm:prSet>
      <dgm:spPr/>
    </dgm:pt>
    <dgm:pt modelId="{7A646CE8-BC2F-4395-9207-EC92AB8AC133}" type="pres">
      <dgm:prSet presAssocID="{A89FE750-96DA-4030-A576-B59BC3527CC5}" presName="compNode" presStyleCnt="0"/>
      <dgm:spPr/>
    </dgm:pt>
    <dgm:pt modelId="{F7F6F2E1-07AC-446C-9F8D-CB08DBDF33F7}" type="pres">
      <dgm:prSet presAssocID="{A89FE750-96DA-4030-A576-B59BC3527CC5}" presName="dummyConnPt" presStyleCnt="0"/>
      <dgm:spPr/>
    </dgm:pt>
    <dgm:pt modelId="{F4F0CE52-4D41-4A04-85B4-4D83D933F1E9}" type="pres">
      <dgm:prSet presAssocID="{A89FE750-96DA-4030-A576-B59BC3527CC5}" presName="node" presStyleLbl="node1" presStyleIdx="0" presStyleCnt="7">
        <dgm:presLayoutVars>
          <dgm:bulletEnabled val="1"/>
        </dgm:presLayoutVars>
      </dgm:prSet>
      <dgm:spPr/>
    </dgm:pt>
    <dgm:pt modelId="{17496CEA-5852-4891-B93A-BC4265C7DBF9}" type="pres">
      <dgm:prSet presAssocID="{68DECA41-40DD-4252-953E-A21CA2886B0B}" presName="sibTrans" presStyleLbl="bgSibTrans2D1" presStyleIdx="0" presStyleCnt="6"/>
      <dgm:spPr/>
    </dgm:pt>
    <dgm:pt modelId="{1FD4886D-31A7-4065-BBF0-365C5B20CCBC}" type="pres">
      <dgm:prSet presAssocID="{1D0ADC4A-BBCC-4DF2-BB0D-01EB1F83657A}" presName="compNode" presStyleCnt="0"/>
      <dgm:spPr/>
    </dgm:pt>
    <dgm:pt modelId="{7A88CEB5-EFF4-43AF-B6F7-DD12C10BB23F}" type="pres">
      <dgm:prSet presAssocID="{1D0ADC4A-BBCC-4DF2-BB0D-01EB1F83657A}" presName="dummyConnPt" presStyleCnt="0"/>
      <dgm:spPr/>
    </dgm:pt>
    <dgm:pt modelId="{F421456C-34DA-45DC-AB47-D2FD237756BA}" type="pres">
      <dgm:prSet presAssocID="{1D0ADC4A-BBCC-4DF2-BB0D-01EB1F83657A}" presName="node" presStyleLbl="node1" presStyleIdx="1" presStyleCnt="7">
        <dgm:presLayoutVars>
          <dgm:bulletEnabled val="1"/>
        </dgm:presLayoutVars>
      </dgm:prSet>
      <dgm:spPr/>
    </dgm:pt>
    <dgm:pt modelId="{2BEFBFDD-CC5F-4BF4-A362-09D266EA7BEA}" type="pres">
      <dgm:prSet presAssocID="{20939BCE-3A97-4763-B6CD-323FA45DB632}" presName="sibTrans" presStyleLbl="bgSibTrans2D1" presStyleIdx="1" presStyleCnt="6"/>
      <dgm:spPr/>
    </dgm:pt>
    <dgm:pt modelId="{08DE3CC4-73C5-4A10-AB7B-273FF2D1EFB2}" type="pres">
      <dgm:prSet presAssocID="{0015E7DA-7AE9-4C80-93E8-72CE608D36F2}" presName="compNode" presStyleCnt="0"/>
      <dgm:spPr/>
    </dgm:pt>
    <dgm:pt modelId="{3F3488AB-E5BB-440F-B0AE-94C41ED323E7}" type="pres">
      <dgm:prSet presAssocID="{0015E7DA-7AE9-4C80-93E8-72CE608D36F2}" presName="dummyConnPt" presStyleCnt="0"/>
      <dgm:spPr/>
    </dgm:pt>
    <dgm:pt modelId="{6A9BEBDD-80F0-491C-A6A8-F5B9A36BBE56}" type="pres">
      <dgm:prSet presAssocID="{0015E7DA-7AE9-4C80-93E8-72CE608D36F2}" presName="node" presStyleLbl="node1" presStyleIdx="2" presStyleCnt="7">
        <dgm:presLayoutVars>
          <dgm:bulletEnabled val="1"/>
        </dgm:presLayoutVars>
      </dgm:prSet>
      <dgm:spPr/>
    </dgm:pt>
    <dgm:pt modelId="{A9ACAC3C-914C-43D6-9721-AA6D5F1F88DB}" type="pres">
      <dgm:prSet presAssocID="{8D71FAA4-A303-4F95-8285-6038D165DE71}" presName="sibTrans" presStyleLbl="bgSibTrans2D1" presStyleIdx="2" presStyleCnt="6"/>
      <dgm:spPr/>
    </dgm:pt>
    <dgm:pt modelId="{B845589F-A72D-4FC1-9007-4C3D264D8765}" type="pres">
      <dgm:prSet presAssocID="{F66E4448-2448-4F26-A5B1-4434B91ED1E6}" presName="compNode" presStyleCnt="0"/>
      <dgm:spPr/>
    </dgm:pt>
    <dgm:pt modelId="{3A51A5FA-AD87-4834-8006-C8BEEDDB41D4}" type="pres">
      <dgm:prSet presAssocID="{F66E4448-2448-4F26-A5B1-4434B91ED1E6}" presName="dummyConnPt" presStyleCnt="0"/>
      <dgm:spPr/>
    </dgm:pt>
    <dgm:pt modelId="{F4800912-81B7-43CB-9505-70431B0C6589}" type="pres">
      <dgm:prSet presAssocID="{F66E4448-2448-4F26-A5B1-4434B91ED1E6}" presName="node" presStyleLbl="node1" presStyleIdx="3" presStyleCnt="7">
        <dgm:presLayoutVars>
          <dgm:bulletEnabled val="1"/>
        </dgm:presLayoutVars>
      </dgm:prSet>
      <dgm:spPr/>
    </dgm:pt>
    <dgm:pt modelId="{CF7C4A50-B7C4-4BEC-9353-36C497F0D959}" type="pres">
      <dgm:prSet presAssocID="{1078D212-D7E5-41EA-81D8-DF18260B70BF}" presName="sibTrans" presStyleLbl="bgSibTrans2D1" presStyleIdx="3" presStyleCnt="6" custAng="21428062" custLinFactNeighborX="19972" custLinFactNeighborY="-20318"/>
      <dgm:spPr/>
    </dgm:pt>
    <dgm:pt modelId="{372520DA-9BCD-46F2-936D-B2F588986554}" type="pres">
      <dgm:prSet presAssocID="{C0764509-CBEE-4720-A17C-B9B514086148}" presName="compNode" presStyleCnt="0"/>
      <dgm:spPr/>
    </dgm:pt>
    <dgm:pt modelId="{D246D208-91F4-4EDB-9EC9-FE35E1C110DE}" type="pres">
      <dgm:prSet presAssocID="{C0764509-CBEE-4720-A17C-B9B514086148}" presName="dummyConnPt" presStyleCnt="0"/>
      <dgm:spPr/>
    </dgm:pt>
    <dgm:pt modelId="{313BE94B-F3A3-49D5-A727-86F33C6D1BFC}" type="pres">
      <dgm:prSet presAssocID="{C0764509-CBEE-4720-A17C-B9B514086148}" presName="node" presStyleLbl="node1" presStyleIdx="4" presStyleCnt="7" custLinFactNeighborX="5909" custLinFactNeighborY="-67853">
        <dgm:presLayoutVars>
          <dgm:bulletEnabled val="1"/>
        </dgm:presLayoutVars>
      </dgm:prSet>
      <dgm:spPr/>
    </dgm:pt>
    <dgm:pt modelId="{5A98F203-BE0E-491D-803D-DB069FBFE544}" type="pres">
      <dgm:prSet presAssocID="{52772AB8-8AF6-466E-A63B-A3CE1FDBB886}" presName="sibTrans" presStyleLbl="bgSibTrans2D1" presStyleIdx="4" presStyleCnt="6" custAng="71575" custFlipVert="1" custScaleX="90244" custScaleY="20745"/>
      <dgm:spPr/>
    </dgm:pt>
    <dgm:pt modelId="{75AAD84E-2312-43EE-92EB-654C7D290B68}" type="pres">
      <dgm:prSet presAssocID="{7E8EE511-D790-48BB-A714-ED7E7486E660}" presName="compNode" presStyleCnt="0"/>
      <dgm:spPr/>
    </dgm:pt>
    <dgm:pt modelId="{1DA0FCA1-C5AF-4527-B99C-52E14E5CDF9C}" type="pres">
      <dgm:prSet presAssocID="{7E8EE511-D790-48BB-A714-ED7E7486E660}" presName="dummyConnPt" presStyleCnt="0"/>
      <dgm:spPr/>
    </dgm:pt>
    <dgm:pt modelId="{4D414069-0856-4F69-B555-F0D02F20629C}" type="pres">
      <dgm:prSet presAssocID="{7E8EE511-D790-48BB-A714-ED7E7486E660}" presName="node" presStyleLbl="node1" presStyleIdx="5" presStyleCnt="7" custLinFactX="39107" custLinFactNeighborX="100000" custLinFactNeighborY="51396">
        <dgm:presLayoutVars>
          <dgm:bulletEnabled val="1"/>
        </dgm:presLayoutVars>
      </dgm:prSet>
      <dgm:spPr/>
    </dgm:pt>
    <dgm:pt modelId="{0ECE83F6-F64D-4A01-BE88-CFA291B5E808}" type="pres">
      <dgm:prSet presAssocID="{E2C956A8-4287-4EE5-9591-76742A7D936B}" presName="sibTrans" presStyleLbl="bgSibTrans2D1" presStyleIdx="5" presStyleCnt="6" custAng="16046457" custScaleX="44917" custScaleY="134191" custLinFactY="-113502" custLinFactNeighborX="-28962" custLinFactNeighborY="-200000"/>
      <dgm:spPr/>
    </dgm:pt>
    <dgm:pt modelId="{43851FED-FF5C-48CD-886D-F4DFA1453BE4}" type="pres">
      <dgm:prSet presAssocID="{FBAD8897-CBAE-4C38-BB5C-F16C3DF5BD34}" presName="compNode" presStyleCnt="0"/>
      <dgm:spPr/>
    </dgm:pt>
    <dgm:pt modelId="{F1477CEA-FFE5-4C4D-A3E4-459C045563BB}" type="pres">
      <dgm:prSet presAssocID="{FBAD8897-CBAE-4C38-BB5C-F16C3DF5BD34}" presName="dummyConnPt" presStyleCnt="0"/>
      <dgm:spPr/>
    </dgm:pt>
    <dgm:pt modelId="{0B7B2F3B-4766-40FB-86A7-BEB6E9378510}" type="pres">
      <dgm:prSet presAssocID="{FBAD8897-CBAE-4C38-BB5C-F16C3DF5BD34}" presName="node" presStyleLbl="node1" presStyleIdx="6" presStyleCnt="7" custLinFactY="100000" custLinFactNeighborX="1169" custLinFactNeighborY="118080">
        <dgm:presLayoutVars>
          <dgm:bulletEnabled val="1"/>
        </dgm:presLayoutVars>
      </dgm:prSet>
      <dgm:spPr/>
    </dgm:pt>
  </dgm:ptLst>
  <dgm:cxnLst>
    <dgm:cxn modelId="{7C0A040C-C248-4C1B-8056-352A70537B66}" type="presOf" srcId="{0015E7DA-7AE9-4C80-93E8-72CE608D36F2}" destId="{6A9BEBDD-80F0-491C-A6A8-F5B9A36BBE56}" srcOrd="0" destOrd="0" presId="urn:microsoft.com/office/officeart/2005/8/layout/bProcess4"/>
    <dgm:cxn modelId="{FB40FE16-BF8C-44B3-9347-0A1897A8136C}" srcId="{089B3531-EBF3-4D17-A2D4-94EDDDAC5835}" destId="{FBAD8897-CBAE-4C38-BB5C-F16C3DF5BD34}" srcOrd="6" destOrd="0" parTransId="{508B559B-3FD5-4546-BEC5-9252C7C75BF9}" sibTransId="{2BC5912A-D9A4-4A95-9984-99C68221E21D}"/>
    <dgm:cxn modelId="{1BF1BA1E-F5D0-4B9D-957A-5B49F04D27DB}" type="presOf" srcId="{A89FE750-96DA-4030-A576-B59BC3527CC5}" destId="{F4F0CE52-4D41-4A04-85B4-4D83D933F1E9}" srcOrd="0" destOrd="0" presId="urn:microsoft.com/office/officeart/2005/8/layout/bProcess4"/>
    <dgm:cxn modelId="{491BC234-63A6-41C0-B35C-1278FB77DB51}" type="presOf" srcId="{F66E4448-2448-4F26-A5B1-4434B91ED1E6}" destId="{F4800912-81B7-43CB-9505-70431B0C6589}" srcOrd="0" destOrd="0" presId="urn:microsoft.com/office/officeart/2005/8/layout/bProcess4"/>
    <dgm:cxn modelId="{A223F83D-C820-4E5A-83DC-36ED43EE1516}" type="presOf" srcId="{1078D212-D7E5-41EA-81D8-DF18260B70BF}" destId="{CF7C4A50-B7C4-4BEC-9353-36C497F0D959}" srcOrd="0" destOrd="0" presId="urn:microsoft.com/office/officeart/2005/8/layout/bProcess4"/>
    <dgm:cxn modelId="{38BB7162-28FC-4340-8998-A432465650CC}" type="presOf" srcId="{1D0ADC4A-BBCC-4DF2-BB0D-01EB1F83657A}" destId="{F421456C-34DA-45DC-AB47-D2FD237756BA}" srcOrd="0" destOrd="0" presId="urn:microsoft.com/office/officeart/2005/8/layout/bProcess4"/>
    <dgm:cxn modelId="{C153D142-8D2D-407D-9D83-896C842679D2}" srcId="{089B3531-EBF3-4D17-A2D4-94EDDDAC5835}" destId="{F66E4448-2448-4F26-A5B1-4434B91ED1E6}" srcOrd="3" destOrd="0" parTransId="{6B6EC7D8-ED58-426E-812A-6FDB950B3D1E}" sibTransId="{1078D212-D7E5-41EA-81D8-DF18260B70BF}"/>
    <dgm:cxn modelId="{43996667-7A1B-44DD-8789-5E574A9CD5AE}" type="presOf" srcId="{52772AB8-8AF6-466E-A63B-A3CE1FDBB886}" destId="{5A98F203-BE0E-491D-803D-DB069FBFE544}" srcOrd="0" destOrd="0" presId="urn:microsoft.com/office/officeart/2005/8/layout/bProcess4"/>
    <dgm:cxn modelId="{D1D5C74A-559D-424A-B4AA-051665877AB4}" type="presOf" srcId="{68DECA41-40DD-4252-953E-A21CA2886B0B}" destId="{17496CEA-5852-4891-B93A-BC4265C7DBF9}" srcOrd="0" destOrd="0" presId="urn:microsoft.com/office/officeart/2005/8/layout/bProcess4"/>
    <dgm:cxn modelId="{B0EEFC4A-7838-44CB-94B4-ACD9686ADC15}" type="presOf" srcId="{FBAD8897-CBAE-4C38-BB5C-F16C3DF5BD34}" destId="{0B7B2F3B-4766-40FB-86A7-BEB6E9378510}" srcOrd="0" destOrd="0" presId="urn:microsoft.com/office/officeart/2005/8/layout/bProcess4"/>
    <dgm:cxn modelId="{8B77DC4C-ADFB-4C5E-88F3-03492042A413}" srcId="{089B3531-EBF3-4D17-A2D4-94EDDDAC5835}" destId="{1D0ADC4A-BBCC-4DF2-BB0D-01EB1F83657A}" srcOrd="1" destOrd="0" parTransId="{FADC4849-EA9E-4269-A397-214D3DD5FF11}" sibTransId="{20939BCE-3A97-4763-B6CD-323FA45DB632}"/>
    <dgm:cxn modelId="{2A10CD57-1459-4E2F-B1AD-254E30017103}" type="presOf" srcId="{E2C956A8-4287-4EE5-9591-76742A7D936B}" destId="{0ECE83F6-F64D-4A01-BE88-CFA291B5E808}" srcOrd="0" destOrd="0" presId="urn:microsoft.com/office/officeart/2005/8/layout/bProcess4"/>
    <dgm:cxn modelId="{9AD0D97A-FECF-4E2C-8B5D-481DB27A2215}" srcId="{089B3531-EBF3-4D17-A2D4-94EDDDAC5835}" destId="{A89FE750-96DA-4030-A576-B59BC3527CC5}" srcOrd="0" destOrd="0" parTransId="{E696693D-F367-4E43-9503-AF36EFE4130A}" sibTransId="{68DECA41-40DD-4252-953E-A21CA2886B0B}"/>
    <dgm:cxn modelId="{9D491E85-94C2-47C2-9D94-28E4D90FEE96}" type="presOf" srcId="{7E8EE511-D790-48BB-A714-ED7E7486E660}" destId="{4D414069-0856-4F69-B555-F0D02F20629C}" srcOrd="0" destOrd="0" presId="urn:microsoft.com/office/officeart/2005/8/layout/bProcess4"/>
    <dgm:cxn modelId="{2BC62C93-363A-4886-A4AA-E1149631A492}" type="presOf" srcId="{20939BCE-3A97-4763-B6CD-323FA45DB632}" destId="{2BEFBFDD-CC5F-4BF4-A362-09D266EA7BEA}" srcOrd="0" destOrd="0" presId="urn:microsoft.com/office/officeart/2005/8/layout/bProcess4"/>
    <dgm:cxn modelId="{B8824F9B-F981-430C-BF97-478C2E93294A}" type="presOf" srcId="{C0764509-CBEE-4720-A17C-B9B514086148}" destId="{313BE94B-F3A3-49D5-A727-86F33C6D1BFC}" srcOrd="0" destOrd="0" presId="urn:microsoft.com/office/officeart/2005/8/layout/bProcess4"/>
    <dgm:cxn modelId="{D435FEA0-CFEB-4BA5-808E-35341C2168D5}" srcId="{089B3531-EBF3-4D17-A2D4-94EDDDAC5835}" destId="{C0764509-CBEE-4720-A17C-B9B514086148}" srcOrd="4" destOrd="0" parTransId="{AF9F2962-8D15-44C9-943C-3C6B9C37C8AB}" sibTransId="{52772AB8-8AF6-466E-A63B-A3CE1FDBB886}"/>
    <dgm:cxn modelId="{87622EBF-FEFE-4038-9C18-93B7DD9670F7}" type="presOf" srcId="{089B3531-EBF3-4D17-A2D4-94EDDDAC5835}" destId="{7BC9669E-D1BB-4D95-95D5-F2F21308D492}" srcOrd="0" destOrd="0" presId="urn:microsoft.com/office/officeart/2005/8/layout/bProcess4"/>
    <dgm:cxn modelId="{6A00C9F0-EB19-4859-B4A4-50F3F217BD89}" srcId="{089B3531-EBF3-4D17-A2D4-94EDDDAC5835}" destId="{7E8EE511-D790-48BB-A714-ED7E7486E660}" srcOrd="5" destOrd="0" parTransId="{6A9EB4B9-E123-4BF7-958F-EEF49BC1E06F}" sibTransId="{E2C956A8-4287-4EE5-9591-76742A7D936B}"/>
    <dgm:cxn modelId="{032A9CFA-C886-4A86-B3E8-216D8BFA230C}" type="presOf" srcId="{8D71FAA4-A303-4F95-8285-6038D165DE71}" destId="{A9ACAC3C-914C-43D6-9721-AA6D5F1F88DB}" srcOrd="0" destOrd="0" presId="urn:microsoft.com/office/officeart/2005/8/layout/bProcess4"/>
    <dgm:cxn modelId="{1E491FFE-C4A8-4C01-ADB8-DF3D2E49DE64}" srcId="{089B3531-EBF3-4D17-A2D4-94EDDDAC5835}" destId="{0015E7DA-7AE9-4C80-93E8-72CE608D36F2}" srcOrd="2" destOrd="0" parTransId="{B132C7D5-2030-4F2A-A21D-C16AE92B47AA}" sibTransId="{8D71FAA4-A303-4F95-8285-6038D165DE71}"/>
    <dgm:cxn modelId="{E8495AD6-E18B-454E-B282-588CF32C783B}" type="presParOf" srcId="{7BC9669E-D1BB-4D95-95D5-F2F21308D492}" destId="{7A646CE8-BC2F-4395-9207-EC92AB8AC133}" srcOrd="0" destOrd="0" presId="urn:microsoft.com/office/officeart/2005/8/layout/bProcess4"/>
    <dgm:cxn modelId="{E6F67687-0381-4D28-BFC9-F59BA53EFCA7}" type="presParOf" srcId="{7A646CE8-BC2F-4395-9207-EC92AB8AC133}" destId="{F7F6F2E1-07AC-446C-9F8D-CB08DBDF33F7}" srcOrd="0" destOrd="0" presId="urn:microsoft.com/office/officeart/2005/8/layout/bProcess4"/>
    <dgm:cxn modelId="{5746AF41-655F-483C-BAF2-71FB73D8A526}" type="presParOf" srcId="{7A646CE8-BC2F-4395-9207-EC92AB8AC133}" destId="{F4F0CE52-4D41-4A04-85B4-4D83D933F1E9}" srcOrd="1" destOrd="0" presId="urn:microsoft.com/office/officeart/2005/8/layout/bProcess4"/>
    <dgm:cxn modelId="{7309E2F1-A6BE-47C4-A071-4E9DC3C8C80E}" type="presParOf" srcId="{7BC9669E-D1BB-4D95-95D5-F2F21308D492}" destId="{17496CEA-5852-4891-B93A-BC4265C7DBF9}" srcOrd="1" destOrd="0" presId="urn:microsoft.com/office/officeart/2005/8/layout/bProcess4"/>
    <dgm:cxn modelId="{086913CC-EC8C-486A-971B-A6D03E5139DE}" type="presParOf" srcId="{7BC9669E-D1BB-4D95-95D5-F2F21308D492}" destId="{1FD4886D-31A7-4065-BBF0-365C5B20CCBC}" srcOrd="2" destOrd="0" presId="urn:microsoft.com/office/officeart/2005/8/layout/bProcess4"/>
    <dgm:cxn modelId="{8F257732-DB0F-4475-8D24-9FA963B7254E}" type="presParOf" srcId="{1FD4886D-31A7-4065-BBF0-365C5B20CCBC}" destId="{7A88CEB5-EFF4-43AF-B6F7-DD12C10BB23F}" srcOrd="0" destOrd="0" presId="urn:microsoft.com/office/officeart/2005/8/layout/bProcess4"/>
    <dgm:cxn modelId="{9A275B7E-69CA-4204-9A7D-9779F559FC26}" type="presParOf" srcId="{1FD4886D-31A7-4065-BBF0-365C5B20CCBC}" destId="{F421456C-34DA-45DC-AB47-D2FD237756BA}" srcOrd="1" destOrd="0" presId="urn:microsoft.com/office/officeart/2005/8/layout/bProcess4"/>
    <dgm:cxn modelId="{F416B810-28CD-4C65-8834-B61636DF1D43}" type="presParOf" srcId="{7BC9669E-D1BB-4D95-95D5-F2F21308D492}" destId="{2BEFBFDD-CC5F-4BF4-A362-09D266EA7BEA}" srcOrd="3" destOrd="0" presId="urn:microsoft.com/office/officeart/2005/8/layout/bProcess4"/>
    <dgm:cxn modelId="{A7515137-743D-4B13-AAC5-67F6A95C2DE9}" type="presParOf" srcId="{7BC9669E-D1BB-4D95-95D5-F2F21308D492}" destId="{08DE3CC4-73C5-4A10-AB7B-273FF2D1EFB2}" srcOrd="4" destOrd="0" presId="urn:microsoft.com/office/officeart/2005/8/layout/bProcess4"/>
    <dgm:cxn modelId="{655C4E4A-B2D0-4040-A669-74CB5F112F14}" type="presParOf" srcId="{08DE3CC4-73C5-4A10-AB7B-273FF2D1EFB2}" destId="{3F3488AB-E5BB-440F-B0AE-94C41ED323E7}" srcOrd="0" destOrd="0" presId="urn:microsoft.com/office/officeart/2005/8/layout/bProcess4"/>
    <dgm:cxn modelId="{C6C6B557-E126-48CB-B7F5-DC245A29F92F}" type="presParOf" srcId="{08DE3CC4-73C5-4A10-AB7B-273FF2D1EFB2}" destId="{6A9BEBDD-80F0-491C-A6A8-F5B9A36BBE56}" srcOrd="1" destOrd="0" presId="urn:microsoft.com/office/officeart/2005/8/layout/bProcess4"/>
    <dgm:cxn modelId="{3DCB5F21-0E5B-4CF2-B50D-1439F8D3D78B}" type="presParOf" srcId="{7BC9669E-D1BB-4D95-95D5-F2F21308D492}" destId="{A9ACAC3C-914C-43D6-9721-AA6D5F1F88DB}" srcOrd="5" destOrd="0" presId="urn:microsoft.com/office/officeart/2005/8/layout/bProcess4"/>
    <dgm:cxn modelId="{FB925430-E1AC-4328-80D7-32CE57AD90DB}" type="presParOf" srcId="{7BC9669E-D1BB-4D95-95D5-F2F21308D492}" destId="{B845589F-A72D-4FC1-9007-4C3D264D8765}" srcOrd="6" destOrd="0" presId="urn:microsoft.com/office/officeart/2005/8/layout/bProcess4"/>
    <dgm:cxn modelId="{6DCB9BA6-0FDD-47AA-B3EE-514A087B50CC}" type="presParOf" srcId="{B845589F-A72D-4FC1-9007-4C3D264D8765}" destId="{3A51A5FA-AD87-4834-8006-C8BEEDDB41D4}" srcOrd="0" destOrd="0" presId="urn:microsoft.com/office/officeart/2005/8/layout/bProcess4"/>
    <dgm:cxn modelId="{25003134-EB24-4050-A539-68DE494427F7}" type="presParOf" srcId="{B845589F-A72D-4FC1-9007-4C3D264D8765}" destId="{F4800912-81B7-43CB-9505-70431B0C6589}" srcOrd="1" destOrd="0" presId="urn:microsoft.com/office/officeart/2005/8/layout/bProcess4"/>
    <dgm:cxn modelId="{792E62D2-54B8-4B21-A9E8-EEF68E0F6CCC}" type="presParOf" srcId="{7BC9669E-D1BB-4D95-95D5-F2F21308D492}" destId="{CF7C4A50-B7C4-4BEC-9353-36C497F0D959}" srcOrd="7" destOrd="0" presId="urn:microsoft.com/office/officeart/2005/8/layout/bProcess4"/>
    <dgm:cxn modelId="{8D64DE31-4A8A-4C91-9E98-07184E9FB61B}" type="presParOf" srcId="{7BC9669E-D1BB-4D95-95D5-F2F21308D492}" destId="{372520DA-9BCD-46F2-936D-B2F588986554}" srcOrd="8" destOrd="0" presId="urn:microsoft.com/office/officeart/2005/8/layout/bProcess4"/>
    <dgm:cxn modelId="{BFA4F75E-33FE-4E11-AE09-5ADAD2E5E8B0}" type="presParOf" srcId="{372520DA-9BCD-46F2-936D-B2F588986554}" destId="{D246D208-91F4-4EDB-9EC9-FE35E1C110DE}" srcOrd="0" destOrd="0" presId="urn:microsoft.com/office/officeart/2005/8/layout/bProcess4"/>
    <dgm:cxn modelId="{F949EF9A-2EB2-49C5-82B3-437CBF7B8049}" type="presParOf" srcId="{372520DA-9BCD-46F2-936D-B2F588986554}" destId="{313BE94B-F3A3-49D5-A727-86F33C6D1BFC}" srcOrd="1" destOrd="0" presId="urn:microsoft.com/office/officeart/2005/8/layout/bProcess4"/>
    <dgm:cxn modelId="{0BCBF5FA-5F9B-432E-BC2E-E5542388DB1C}" type="presParOf" srcId="{7BC9669E-D1BB-4D95-95D5-F2F21308D492}" destId="{5A98F203-BE0E-491D-803D-DB069FBFE544}" srcOrd="9" destOrd="0" presId="urn:microsoft.com/office/officeart/2005/8/layout/bProcess4"/>
    <dgm:cxn modelId="{EB53801D-E200-40C8-BA29-C78949325754}" type="presParOf" srcId="{7BC9669E-D1BB-4D95-95D5-F2F21308D492}" destId="{75AAD84E-2312-43EE-92EB-654C7D290B68}" srcOrd="10" destOrd="0" presId="urn:microsoft.com/office/officeart/2005/8/layout/bProcess4"/>
    <dgm:cxn modelId="{F72E672B-EA3E-482F-8E19-4D948AA03261}" type="presParOf" srcId="{75AAD84E-2312-43EE-92EB-654C7D290B68}" destId="{1DA0FCA1-C5AF-4527-B99C-52E14E5CDF9C}" srcOrd="0" destOrd="0" presId="urn:microsoft.com/office/officeart/2005/8/layout/bProcess4"/>
    <dgm:cxn modelId="{DA07F613-92DB-4536-90CE-84C82DFEAEAD}" type="presParOf" srcId="{75AAD84E-2312-43EE-92EB-654C7D290B68}" destId="{4D414069-0856-4F69-B555-F0D02F20629C}" srcOrd="1" destOrd="0" presId="urn:microsoft.com/office/officeart/2005/8/layout/bProcess4"/>
    <dgm:cxn modelId="{A8EBD82F-15C0-4AAA-BBEA-BF3D64521A02}" type="presParOf" srcId="{7BC9669E-D1BB-4D95-95D5-F2F21308D492}" destId="{0ECE83F6-F64D-4A01-BE88-CFA291B5E808}" srcOrd="11" destOrd="0" presId="urn:microsoft.com/office/officeart/2005/8/layout/bProcess4"/>
    <dgm:cxn modelId="{A55D7435-E35E-4919-A98B-1CA08ECA30D1}" type="presParOf" srcId="{7BC9669E-D1BB-4D95-95D5-F2F21308D492}" destId="{43851FED-FF5C-48CD-886D-F4DFA1453BE4}" srcOrd="12" destOrd="0" presId="urn:microsoft.com/office/officeart/2005/8/layout/bProcess4"/>
    <dgm:cxn modelId="{1F35D391-452B-4E27-B280-EF00B44F5093}" type="presParOf" srcId="{43851FED-FF5C-48CD-886D-F4DFA1453BE4}" destId="{F1477CEA-FFE5-4C4D-A3E4-459C045563BB}" srcOrd="0" destOrd="0" presId="urn:microsoft.com/office/officeart/2005/8/layout/bProcess4"/>
    <dgm:cxn modelId="{835A15AB-03E6-4786-B1ED-2E97BBC971BE}" type="presParOf" srcId="{43851FED-FF5C-48CD-886D-F4DFA1453BE4}" destId="{0B7B2F3B-4766-40FB-86A7-BEB6E937851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1FE6D5-167B-45D6-A1E7-C0F13299FDC6}"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5AD6AF5F-1945-4D94-99FA-F467951DCE31}">
      <dgm:prSet phldrT="[Text]" custT="1"/>
      <dgm:spPr/>
      <dgm:t>
        <a:bodyPr/>
        <a:lstStyle/>
        <a:p>
          <a:r>
            <a:rPr lang="en-US" sz="2900" b="1" dirty="0" err="1">
              <a:latin typeface="Times New Roman" panose="02020603050405020304" pitchFamily="18" charset="0"/>
              <a:cs typeface="Times New Roman" panose="02020603050405020304" pitchFamily="18" charset="0"/>
            </a:rPr>
            <a:t>Chuẩn</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bị</a:t>
          </a:r>
          <a:endParaRPr lang="en-US" sz="2900" b="1" dirty="0">
            <a:latin typeface="Times New Roman" panose="02020603050405020304" pitchFamily="18" charset="0"/>
            <a:cs typeface="Times New Roman" panose="02020603050405020304" pitchFamily="18" charset="0"/>
          </a:endParaRPr>
        </a:p>
      </dgm:t>
    </dgm:pt>
    <dgm:pt modelId="{F0457228-25C9-4814-8F08-64E269555B8D}" type="parTrans" cxnId="{56C65A65-D78C-4A81-81C4-85A366C65C7A}">
      <dgm:prSet/>
      <dgm:spPr/>
      <dgm:t>
        <a:bodyPr/>
        <a:lstStyle/>
        <a:p>
          <a:endParaRPr lang="en-US"/>
        </a:p>
      </dgm:t>
    </dgm:pt>
    <dgm:pt modelId="{DC4E0E35-8A7C-4908-A70D-16DB7913D684}" type="sibTrans" cxnId="{56C65A65-D78C-4A81-81C4-85A366C65C7A}">
      <dgm:prSet/>
      <dgm:spPr/>
      <dgm:t>
        <a:bodyPr/>
        <a:lstStyle/>
        <a:p>
          <a:endParaRPr lang="en-US"/>
        </a:p>
      </dgm:t>
    </dgm:pt>
    <dgm:pt modelId="{C0B1EB6C-07A2-4187-8BA5-29989FD92664}">
      <dgm:prSet phldrT="[Text]"/>
      <dgm:spPr/>
      <dgm:t>
        <a:bodyPr/>
        <a:lstStyle/>
        <a:p>
          <a:r>
            <a:rPr lang="en-US" b="1" dirty="0">
              <a:latin typeface="Times New Roman" panose="02020603050405020304" pitchFamily="18" charset="0"/>
              <a:cs typeface="Times New Roman" panose="02020603050405020304" pitchFamily="18" charset="0"/>
            </a:rPr>
            <a:t>Khai mạc</a:t>
          </a:r>
        </a:p>
      </dgm:t>
    </dgm:pt>
    <dgm:pt modelId="{922553F9-35C1-465F-8AC0-3848C8E5A410}" type="parTrans" cxnId="{682F712A-C33C-4B94-8478-FEAC5EB41057}">
      <dgm:prSet/>
      <dgm:spPr/>
      <dgm:t>
        <a:bodyPr/>
        <a:lstStyle/>
        <a:p>
          <a:endParaRPr lang="en-US"/>
        </a:p>
      </dgm:t>
    </dgm:pt>
    <dgm:pt modelId="{66141C97-33BE-4B59-A1F0-24945CF2417B}" type="sibTrans" cxnId="{682F712A-C33C-4B94-8478-FEAC5EB41057}">
      <dgm:prSet/>
      <dgm:spPr/>
      <dgm:t>
        <a:bodyPr/>
        <a:lstStyle/>
        <a:p>
          <a:endParaRPr lang="en-US"/>
        </a:p>
      </dgm:t>
    </dgm:pt>
    <dgm:pt modelId="{12054256-CD3A-43FE-B526-BA5577653A56}">
      <dgm:prSet phldrT="[Text]"/>
      <dgm:spPr/>
      <dgm:t>
        <a:bodyPr/>
        <a:lstStyle/>
        <a:p>
          <a:r>
            <a:rPr lang="en-US" b="1" dirty="0" err="1">
              <a:latin typeface="Times New Roman" panose="02020603050405020304" pitchFamily="18" charset="0"/>
              <a:cs typeface="Times New Roman" panose="02020603050405020304" pitchFamily="18" charset="0"/>
            </a:rPr>
            <a:t>Bỏ</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phiếu</a:t>
          </a:r>
          <a:endParaRPr lang="en-US" b="1" dirty="0">
            <a:latin typeface="Times New Roman" panose="02020603050405020304" pitchFamily="18" charset="0"/>
            <a:cs typeface="Times New Roman" panose="02020603050405020304" pitchFamily="18" charset="0"/>
          </a:endParaRPr>
        </a:p>
      </dgm:t>
    </dgm:pt>
    <dgm:pt modelId="{AF803F12-678C-44C2-A1AE-EB7E981D42E9}" type="parTrans" cxnId="{8A2AA80B-0B07-4BFE-AEA2-B00672BB5296}">
      <dgm:prSet/>
      <dgm:spPr/>
      <dgm:t>
        <a:bodyPr/>
        <a:lstStyle/>
        <a:p>
          <a:endParaRPr lang="en-US"/>
        </a:p>
      </dgm:t>
    </dgm:pt>
    <dgm:pt modelId="{D81D2339-A8EA-4E34-AA01-49BAB82BEB74}" type="sibTrans" cxnId="{8A2AA80B-0B07-4BFE-AEA2-B00672BB5296}">
      <dgm:prSet/>
      <dgm:spPr/>
      <dgm:t>
        <a:bodyPr/>
        <a:lstStyle/>
        <a:p>
          <a:endParaRPr lang="en-US"/>
        </a:p>
      </dgm:t>
    </dgm:pt>
    <dgm:pt modelId="{0B9FFF25-0CFA-45DD-8072-65815C4E65AE}">
      <dgm:prSet phldrT="[Text]"/>
      <dgm:spPr/>
      <dgm:t>
        <a:bodyPr/>
        <a:lstStyle/>
        <a:p>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endParaRPr lang="en-US" b="1" dirty="0">
            <a:latin typeface="Times New Roman" panose="02020603050405020304" pitchFamily="18" charset="0"/>
            <a:cs typeface="Times New Roman" panose="02020603050405020304" pitchFamily="18" charset="0"/>
          </a:endParaRPr>
        </a:p>
      </dgm:t>
    </dgm:pt>
    <dgm:pt modelId="{FFF4E238-B2B2-4036-A61A-29654D34B743}" type="parTrans" cxnId="{F51E2BCA-315F-4CCB-B1B1-484BFB4BEA3B}">
      <dgm:prSet/>
      <dgm:spPr/>
      <dgm:t>
        <a:bodyPr/>
        <a:lstStyle/>
        <a:p>
          <a:endParaRPr lang="en-US"/>
        </a:p>
      </dgm:t>
    </dgm:pt>
    <dgm:pt modelId="{51304259-3575-4873-9DD3-2552B18A57FB}" type="sibTrans" cxnId="{F51E2BCA-315F-4CCB-B1B1-484BFB4BEA3B}">
      <dgm:prSet/>
      <dgm:spPr/>
      <dgm:t>
        <a:bodyPr/>
        <a:lstStyle/>
        <a:p>
          <a:endParaRPr lang="en-US"/>
        </a:p>
      </dgm:t>
    </dgm:pt>
    <dgm:pt modelId="{A1F3F50D-54DB-452A-8B0A-0532199E3B9F}">
      <dgm:prSet phldrT="[Text]"/>
      <dgm:spPr/>
      <dgm:t>
        <a:bodyPr/>
        <a:lstStyle/>
        <a:p>
          <a:r>
            <a:rPr lang="en-US" b="1" dirty="0" err="1">
              <a:latin typeface="Times New Roman" panose="02020603050405020304" pitchFamily="18" charset="0"/>
              <a:cs typeface="Times New Roman" panose="02020603050405020304" pitchFamily="18" charset="0"/>
            </a:rPr>
            <a:t>Kiểm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phiếu</a:t>
          </a:r>
          <a:endParaRPr lang="en-US" b="1" dirty="0">
            <a:latin typeface="Times New Roman" panose="02020603050405020304" pitchFamily="18" charset="0"/>
            <a:cs typeface="Times New Roman" panose="02020603050405020304" pitchFamily="18" charset="0"/>
          </a:endParaRPr>
        </a:p>
      </dgm:t>
    </dgm:pt>
    <dgm:pt modelId="{CB105AE3-63B0-47AE-A838-FC2910AD42A7}" type="parTrans" cxnId="{6416FC5C-7C82-404D-9982-261A08270185}">
      <dgm:prSet/>
      <dgm:spPr/>
      <dgm:t>
        <a:bodyPr/>
        <a:lstStyle/>
        <a:p>
          <a:endParaRPr lang="en-US"/>
        </a:p>
      </dgm:t>
    </dgm:pt>
    <dgm:pt modelId="{FFCD3C8A-3DE1-42C0-B54F-CE4E9D7F0F99}" type="sibTrans" cxnId="{6416FC5C-7C82-404D-9982-261A08270185}">
      <dgm:prSet/>
      <dgm:spPr/>
      <dgm:t>
        <a:bodyPr/>
        <a:lstStyle/>
        <a:p>
          <a:endParaRPr lang="en-US"/>
        </a:p>
      </dgm:t>
    </dgm:pt>
    <dgm:pt modelId="{B0674970-F62F-44B7-B37B-D818C7AE7A95}">
      <dgm:prSet custT="1"/>
      <dgm:spPr/>
      <dgm:t>
        <a:bodyPr/>
        <a:lstStyle/>
        <a:p>
          <a:r>
            <a:rPr lang="en-US" sz="3000" b="1" dirty="0" err="1">
              <a:latin typeface="Times New Roman" panose="02020603050405020304" pitchFamily="18" charset="0"/>
              <a:cs typeface="Times New Roman" panose="02020603050405020304" pitchFamily="18" charset="0"/>
            </a:rPr>
            <a:t>Niêm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phong</a:t>
          </a:r>
          <a:endParaRPr lang="en-US" sz="3000" dirty="0">
            <a:latin typeface="Times New Roman" panose="02020603050405020304" pitchFamily="18" charset="0"/>
            <a:cs typeface="Times New Roman" panose="02020603050405020304" pitchFamily="18" charset="0"/>
          </a:endParaRPr>
        </a:p>
      </dgm:t>
    </dgm:pt>
    <dgm:pt modelId="{8243D27F-AE25-4AB1-83E4-B1546E8758C8}" type="parTrans" cxnId="{8FEB642B-0A07-409E-BA3F-159EFB4657A3}">
      <dgm:prSet/>
      <dgm:spPr/>
      <dgm:t>
        <a:bodyPr/>
        <a:lstStyle/>
        <a:p>
          <a:endParaRPr lang="en-US"/>
        </a:p>
      </dgm:t>
    </dgm:pt>
    <dgm:pt modelId="{F266B343-30A3-4506-9B36-C3350D59F3F8}" type="sibTrans" cxnId="{8FEB642B-0A07-409E-BA3F-159EFB4657A3}">
      <dgm:prSet/>
      <dgm:spPr/>
      <dgm:t>
        <a:bodyPr/>
        <a:lstStyle/>
        <a:p>
          <a:endParaRPr lang="en-US"/>
        </a:p>
      </dgm:t>
    </dgm:pt>
    <dgm:pt modelId="{4CEAC0E7-5482-49A9-9148-3BB7F8298234}" type="pres">
      <dgm:prSet presAssocID="{D11FE6D5-167B-45D6-A1E7-C0F13299FDC6}" presName="diagram" presStyleCnt="0">
        <dgm:presLayoutVars>
          <dgm:dir/>
          <dgm:resizeHandles val="exact"/>
        </dgm:presLayoutVars>
      </dgm:prSet>
      <dgm:spPr/>
    </dgm:pt>
    <dgm:pt modelId="{2F95E26D-16A6-4410-8633-685F319DE47B}" type="pres">
      <dgm:prSet presAssocID="{5AD6AF5F-1945-4D94-99FA-F467951DCE31}" presName="node" presStyleLbl="node1" presStyleIdx="0" presStyleCnt="6" custScaleX="56882" custLinFactNeighborX="-95" custLinFactNeighborY="-13709">
        <dgm:presLayoutVars>
          <dgm:bulletEnabled val="1"/>
        </dgm:presLayoutVars>
      </dgm:prSet>
      <dgm:spPr/>
    </dgm:pt>
    <dgm:pt modelId="{6BEFF685-392C-4177-8290-FEDFAAA87E6B}" type="pres">
      <dgm:prSet presAssocID="{DC4E0E35-8A7C-4908-A70D-16DB7913D684}" presName="sibTrans" presStyleLbl="sibTrans2D1" presStyleIdx="0" presStyleCnt="5" custScaleX="143945" custLinFactNeighborX="-3761" custLinFactNeighborY="4466"/>
      <dgm:spPr/>
    </dgm:pt>
    <dgm:pt modelId="{70F32095-1C0F-4C3D-9DC2-ED09910FDA9D}" type="pres">
      <dgm:prSet presAssocID="{DC4E0E35-8A7C-4908-A70D-16DB7913D684}" presName="connectorText" presStyleLbl="sibTrans2D1" presStyleIdx="0" presStyleCnt="5"/>
      <dgm:spPr/>
    </dgm:pt>
    <dgm:pt modelId="{9E3E3874-63FB-4425-BF70-97A6F1C1941D}" type="pres">
      <dgm:prSet presAssocID="{C0B1EB6C-07A2-4187-8BA5-29989FD92664}" presName="node" presStyleLbl="node1" presStyleIdx="1" presStyleCnt="6" custScaleX="55961" custLinFactNeighborX="-5318" custLinFactNeighborY="-10774">
        <dgm:presLayoutVars>
          <dgm:bulletEnabled val="1"/>
        </dgm:presLayoutVars>
      </dgm:prSet>
      <dgm:spPr/>
    </dgm:pt>
    <dgm:pt modelId="{87B8A81E-EEB0-4468-9E1E-8031B06D12D1}" type="pres">
      <dgm:prSet presAssocID="{66141C97-33BE-4B59-A1F0-24945CF2417B}" presName="sibTrans" presStyleLbl="sibTrans2D1" presStyleIdx="1" presStyleCnt="5"/>
      <dgm:spPr/>
    </dgm:pt>
    <dgm:pt modelId="{7024A363-09C9-4789-8E3B-2F447F455D1B}" type="pres">
      <dgm:prSet presAssocID="{66141C97-33BE-4B59-A1F0-24945CF2417B}" presName="connectorText" presStyleLbl="sibTrans2D1" presStyleIdx="1" presStyleCnt="5"/>
      <dgm:spPr/>
    </dgm:pt>
    <dgm:pt modelId="{52885F68-0E05-4ED4-857D-CB6B99618920}" type="pres">
      <dgm:prSet presAssocID="{12054256-CD3A-43FE-B526-BA5577653A56}" presName="node" presStyleLbl="node1" presStyleIdx="2" presStyleCnt="6" custScaleX="66275" custLinFactNeighborX="-7477" custLinFactNeighborY="-9255">
        <dgm:presLayoutVars>
          <dgm:bulletEnabled val="1"/>
        </dgm:presLayoutVars>
      </dgm:prSet>
      <dgm:spPr/>
    </dgm:pt>
    <dgm:pt modelId="{891444A9-0087-45F6-B84B-15C089BDE878}" type="pres">
      <dgm:prSet presAssocID="{D81D2339-A8EA-4E34-AA01-49BAB82BEB74}" presName="sibTrans" presStyleLbl="sibTrans2D1" presStyleIdx="2" presStyleCnt="5" custLinFactNeighborX="2043" custLinFactNeighborY="5214"/>
      <dgm:spPr/>
    </dgm:pt>
    <dgm:pt modelId="{D194CCC0-6AF8-49E2-9CBD-82CA4EE3A8C5}" type="pres">
      <dgm:prSet presAssocID="{D81D2339-A8EA-4E34-AA01-49BAB82BEB74}" presName="connectorText" presStyleLbl="sibTrans2D1" presStyleIdx="2" presStyleCnt="5"/>
      <dgm:spPr/>
    </dgm:pt>
    <dgm:pt modelId="{4FB133D4-9E97-4E07-9E3C-9FDA919C475F}" type="pres">
      <dgm:prSet presAssocID="{0B9FFF25-0CFA-45DD-8072-65815C4E65AE}" presName="node" presStyleLbl="node1" presStyleIdx="3" presStyleCnt="6" custScaleX="61996" custLinFactNeighborX="-7675" custLinFactNeighborY="-9255">
        <dgm:presLayoutVars>
          <dgm:bulletEnabled val="1"/>
        </dgm:presLayoutVars>
      </dgm:prSet>
      <dgm:spPr/>
    </dgm:pt>
    <dgm:pt modelId="{0657E47E-EA7E-4BAB-A28E-FBF2DD8D226F}" type="pres">
      <dgm:prSet presAssocID="{51304259-3575-4873-9DD3-2552B18A57FB}" presName="sibTrans" presStyleLbl="sibTrans2D1" presStyleIdx="3" presStyleCnt="5" custLinFactNeighborX="37542" custLinFactNeighborY="-22431"/>
      <dgm:spPr/>
    </dgm:pt>
    <dgm:pt modelId="{88B81DAB-CDDA-4D4D-875F-163376B59C02}" type="pres">
      <dgm:prSet presAssocID="{51304259-3575-4873-9DD3-2552B18A57FB}" presName="connectorText" presStyleLbl="sibTrans2D1" presStyleIdx="3" presStyleCnt="5"/>
      <dgm:spPr/>
    </dgm:pt>
    <dgm:pt modelId="{ED44B466-A4F2-4FB5-A100-7D2E57886D54}" type="pres">
      <dgm:prSet presAssocID="{A1F3F50D-54DB-452A-8B0A-0532199E3B9F}" presName="node" presStyleLbl="node1" presStyleIdx="4" presStyleCnt="6" custScaleX="61827" custLinFactNeighborX="-4086" custLinFactNeighborY="-7514">
        <dgm:presLayoutVars>
          <dgm:bulletEnabled val="1"/>
        </dgm:presLayoutVars>
      </dgm:prSet>
      <dgm:spPr/>
    </dgm:pt>
    <dgm:pt modelId="{B946EF78-33F0-4FD5-A391-133E4D1558B8}" type="pres">
      <dgm:prSet presAssocID="{FFCD3C8A-3DE1-42C0-B54F-CE4E9D7F0F99}" presName="sibTrans" presStyleLbl="sibTrans2D1" presStyleIdx="4" presStyleCnt="5" custScaleX="70430" custLinFactNeighborX="67672" custLinFactNeighborY="-21589"/>
      <dgm:spPr/>
    </dgm:pt>
    <dgm:pt modelId="{828D93A8-909B-4D04-8A78-C2D6D3D3DFC0}" type="pres">
      <dgm:prSet presAssocID="{FFCD3C8A-3DE1-42C0-B54F-CE4E9D7F0F99}" presName="connectorText" presStyleLbl="sibTrans2D1" presStyleIdx="4" presStyleCnt="5"/>
      <dgm:spPr/>
    </dgm:pt>
    <dgm:pt modelId="{46359495-29EB-41C8-8374-D3E43E75483C}" type="pres">
      <dgm:prSet presAssocID="{B0674970-F62F-44B7-B37B-D818C7AE7A95}" presName="node" presStyleLbl="node1" presStyleIdx="5" presStyleCnt="6" custScaleX="58829" custLinFactY="-66676" custLinFactNeighborX="21514" custLinFactNeighborY="-100000">
        <dgm:presLayoutVars>
          <dgm:bulletEnabled val="1"/>
        </dgm:presLayoutVars>
      </dgm:prSet>
      <dgm:spPr/>
    </dgm:pt>
  </dgm:ptLst>
  <dgm:cxnLst>
    <dgm:cxn modelId="{DA84850B-BDB0-4324-94D9-48154B7B508E}" type="presOf" srcId="{5AD6AF5F-1945-4D94-99FA-F467951DCE31}" destId="{2F95E26D-16A6-4410-8633-685F319DE47B}" srcOrd="0" destOrd="0" presId="urn:microsoft.com/office/officeart/2005/8/layout/process5"/>
    <dgm:cxn modelId="{8A2AA80B-0B07-4BFE-AEA2-B00672BB5296}" srcId="{D11FE6D5-167B-45D6-A1E7-C0F13299FDC6}" destId="{12054256-CD3A-43FE-B526-BA5577653A56}" srcOrd="2" destOrd="0" parTransId="{AF803F12-678C-44C2-A1AE-EB7E981D42E9}" sibTransId="{D81D2339-A8EA-4E34-AA01-49BAB82BEB74}"/>
    <dgm:cxn modelId="{17AE6C0C-F056-4A81-8850-DC8E5AB382A1}" type="presOf" srcId="{B0674970-F62F-44B7-B37B-D818C7AE7A95}" destId="{46359495-29EB-41C8-8374-D3E43E75483C}" srcOrd="0" destOrd="0" presId="urn:microsoft.com/office/officeart/2005/8/layout/process5"/>
    <dgm:cxn modelId="{A8E02D0D-915A-4356-BC0D-77B9269D4ADA}" type="presOf" srcId="{51304259-3575-4873-9DD3-2552B18A57FB}" destId="{0657E47E-EA7E-4BAB-A28E-FBF2DD8D226F}" srcOrd="0" destOrd="0" presId="urn:microsoft.com/office/officeart/2005/8/layout/process5"/>
    <dgm:cxn modelId="{AF4A1016-6F88-48FB-98D1-4054CFF283BA}" type="presOf" srcId="{C0B1EB6C-07A2-4187-8BA5-29989FD92664}" destId="{9E3E3874-63FB-4425-BF70-97A6F1C1941D}" srcOrd="0" destOrd="0" presId="urn:microsoft.com/office/officeart/2005/8/layout/process5"/>
    <dgm:cxn modelId="{FDD2A119-64EC-4B90-A017-553A96554400}" type="presOf" srcId="{FFCD3C8A-3DE1-42C0-B54F-CE4E9D7F0F99}" destId="{B946EF78-33F0-4FD5-A391-133E4D1558B8}" srcOrd="0" destOrd="0" presId="urn:microsoft.com/office/officeart/2005/8/layout/process5"/>
    <dgm:cxn modelId="{B9BC481F-CD34-4C48-B2B4-2536FD6A46D1}" type="presOf" srcId="{66141C97-33BE-4B59-A1F0-24945CF2417B}" destId="{87B8A81E-EEB0-4468-9E1E-8031B06D12D1}" srcOrd="0" destOrd="0" presId="urn:microsoft.com/office/officeart/2005/8/layout/process5"/>
    <dgm:cxn modelId="{6AB7C927-74B7-4FE9-8B8F-836B6BD239C2}" type="presOf" srcId="{66141C97-33BE-4B59-A1F0-24945CF2417B}" destId="{7024A363-09C9-4789-8E3B-2F447F455D1B}" srcOrd="1" destOrd="0" presId="urn:microsoft.com/office/officeart/2005/8/layout/process5"/>
    <dgm:cxn modelId="{682F712A-C33C-4B94-8478-FEAC5EB41057}" srcId="{D11FE6D5-167B-45D6-A1E7-C0F13299FDC6}" destId="{C0B1EB6C-07A2-4187-8BA5-29989FD92664}" srcOrd="1" destOrd="0" parTransId="{922553F9-35C1-465F-8AC0-3848C8E5A410}" sibTransId="{66141C97-33BE-4B59-A1F0-24945CF2417B}"/>
    <dgm:cxn modelId="{8FEB642B-0A07-409E-BA3F-159EFB4657A3}" srcId="{D11FE6D5-167B-45D6-A1E7-C0F13299FDC6}" destId="{B0674970-F62F-44B7-B37B-D818C7AE7A95}" srcOrd="5" destOrd="0" parTransId="{8243D27F-AE25-4AB1-83E4-B1546E8758C8}" sibTransId="{F266B343-30A3-4506-9B36-C3350D59F3F8}"/>
    <dgm:cxn modelId="{0E1FF63E-8910-494B-88D1-5FBF30B39D67}" type="presOf" srcId="{A1F3F50D-54DB-452A-8B0A-0532199E3B9F}" destId="{ED44B466-A4F2-4FB5-A100-7D2E57886D54}" srcOrd="0" destOrd="0" presId="urn:microsoft.com/office/officeart/2005/8/layout/process5"/>
    <dgm:cxn modelId="{6416FC5C-7C82-404D-9982-261A08270185}" srcId="{D11FE6D5-167B-45D6-A1E7-C0F13299FDC6}" destId="{A1F3F50D-54DB-452A-8B0A-0532199E3B9F}" srcOrd="4" destOrd="0" parTransId="{CB105AE3-63B0-47AE-A838-FC2910AD42A7}" sibTransId="{FFCD3C8A-3DE1-42C0-B54F-CE4E9D7F0F99}"/>
    <dgm:cxn modelId="{56C65A65-D78C-4A81-81C4-85A366C65C7A}" srcId="{D11FE6D5-167B-45D6-A1E7-C0F13299FDC6}" destId="{5AD6AF5F-1945-4D94-99FA-F467951DCE31}" srcOrd="0" destOrd="0" parTransId="{F0457228-25C9-4814-8F08-64E269555B8D}" sibTransId="{DC4E0E35-8A7C-4908-A70D-16DB7913D684}"/>
    <dgm:cxn modelId="{FEE3776C-0E54-4684-A0B2-03A6CC584DAF}" type="presOf" srcId="{DC4E0E35-8A7C-4908-A70D-16DB7913D684}" destId="{70F32095-1C0F-4C3D-9DC2-ED09910FDA9D}" srcOrd="1" destOrd="0" presId="urn:microsoft.com/office/officeart/2005/8/layout/process5"/>
    <dgm:cxn modelId="{C9FD0356-501D-45FC-9A91-F72FD79DD5DD}" type="presOf" srcId="{D81D2339-A8EA-4E34-AA01-49BAB82BEB74}" destId="{D194CCC0-6AF8-49E2-9CBD-82CA4EE3A8C5}" srcOrd="1" destOrd="0" presId="urn:microsoft.com/office/officeart/2005/8/layout/process5"/>
    <dgm:cxn modelId="{05C9617E-BB29-48B4-80FB-0C63C959BE77}" type="presOf" srcId="{51304259-3575-4873-9DD3-2552B18A57FB}" destId="{88B81DAB-CDDA-4D4D-875F-163376B59C02}" srcOrd="1" destOrd="0" presId="urn:microsoft.com/office/officeart/2005/8/layout/process5"/>
    <dgm:cxn modelId="{8197AD88-1522-47B1-A470-2A42291F0521}" type="presOf" srcId="{DC4E0E35-8A7C-4908-A70D-16DB7913D684}" destId="{6BEFF685-392C-4177-8290-FEDFAAA87E6B}" srcOrd="0" destOrd="0" presId="urn:microsoft.com/office/officeart/2005/8/layout/process5"/>
    <dgm:cxn modelId="{EBCD069B-243B-447F-9E96-092654DE06A4}" type="presOf" srcId="{D81D2339-A8EA-4E34-AA01-49BAB82BEB74}" destId="{891444A9-0087-45F6-B84B-15C089BDE878}" srcOrd="0" destOrd="0" presId="urn:microsoft.com/office/officeart/2005/8/layout/process5"/>
    <dgm:cxn modelId="{8A6790A9-0A95-40C9-A6BA-2616014B058B}" type="presOf" srcId="{FFCD3C8A-3DE1-42C0-B54F-CE4E9D7F0F99}" destId="{828D93A8-909B-4D04-8A78-C2D6D3D3DFC0}" srcOrd="1" destOrd="0" presId="urn:microsoft.com/office/officeart/2005/8/layout/process5"/>
    <dgm:cxn modelId="{B12030B6-7721-428A-8A92-21D5BA896C50}" type="presOf" srcId="{12054256-CD3A-43FE-B526-BA5577653A56}" destId="{52885F68-0E05-4ED4-857D-CB6B99618920}" srcOrd="0" destOrd="0" presId="urn:microsoft.com/office/officeart/2005/8/layout/process5"/>
    <dgm:cxn modelId="{F51E2BCA-315F-4CCB-B1B1-484BFB4BEA3B}" srcId="{D11FE6D5-167B-45D6-A1E7-C0F13299FDC6}" destId="{0B9FFF25-0CFA-45DD-8072-65815C4E65AE}" srcOrd="3" destOrd="0" parTransId="{FFF4E238-B2B2-4036-A61A-29654D34B743}" sibTransId="{51304259-3575-4873-9DD3-2552B18A57FB}"/>
    <dgm:cxn modelId="{15614FD1-06D7-46FD-BAF4-267CE55352A0}" type="presOf" srcId="{D11FE6D5-167B-45D6-A1E7-C0F13299FDC6}" destId="{4CEAC0E7-5482-49A9-9148-3BB7F8298234}" srcOrd="0" destOrd="0" presId="urn:microsoft.com/office/officeart/2005/8/layout/process5"/>
    <dgm:cxn modelId="{EC775AEA-45FF-4ABC-98DA-747446C4DA6E}" type="presOf" srcId="{0B9FFF25-0CFA-45DD-8072-65815C4E65AE}" destId="{4FB133D4-9E97-4E07-9E3C-9FDA919C475F}" srcOrd="0" destOrd="0" presId="urn:microsoft.com/office/officeart/2005/8/layout/process5"/>
    <dgm:cxn modelId="{48F00CA0-D924-46FE-86AB-41863F2A8C66}" type="presParOf" srcId="{4CEAC0E7-5482-49A9-9148-3BB7F8298234}" destId="{2F95E26D-16A6-4410-8633-685F319DE47B}" srcOrd="0" destOrd="0" presId="urn:microsoft.com/office/officeart/2005/8/layout/process5"/>
    <dgm:cxn modelId="{979417EA-E269-44F9-91B3-1E8B0E12F791}" type="presParOf" srcId="{4CEAC0E7-5482-49A9-9148-3BB7F8298234}" destId="{6BEFF685-392C-4177-8290-FEDFAAA87E6B}" srcOrd="1" destOrd="0" presId="urn:microsoft.com/office/officeart/2005/8/layout/process5"/>
    <dgm:cxn modelId="{38DE7441-A71D-475B-8FFE-B033F6AD8610}" type="presParOf" srcId="{6BEFF685-392C-4177-8290-FEDFAAA87E6B}" destId="{70F32095-1C0F-4C3D-9DC2-ED09910FDA9D}" srcOrd="0" destOrd="0" presId="urn:microsoft.com/office/officeart/2005/8/layout/process5"/>
    <dgm:cxn modelId="{C5CA1C9B-030E-43FA-A1D8-8270C286D1F1}" type="presParOf" srcId="{4CEAC0E7-5482-49A9-9148-3BB7F8298234}" destId="{9E3E3874-63FB-4425-BF70-97A6F1C1941D}" srcOrd="2" destOrd="0" presId="urn:microsoft.com/office/officeart/2005/8/layout/process5"/>
    <dgm:cxn modelId="{7FAAAF6F-589B-4E94-88EC-F3FB7A96CE63}" type="presParOf" srcId="{4CEAC0E7-5482-49A9-9148-3BB7F8298234}" destId="{87B8A81E-EEB0-4468-9E1E-8031B06D12D1}" srcOrd="3" destOrd="0" presId="urn:microsoft.com/office/officeart/2005/8/layout/process5"/>
    <dgm:cxn modelId="{96D6EB97-8515-4BF2-9D78-FB3F708D8EEE}" type="presParOf" srcId="{87B8A81E-EEB0-4468-9E1E-8031B06D12D1}" destId="{7024A363-09C9-4789-8E3B-2F447F455D1B}" srcOrd="0" destOrd="0" presId="urn:microsoft.com/office/officeart/2005/8/layout/process5"/>
    <dgm:cxn modelId="{B3862E3E-EACD-4050-B6C8-DDCF74139E7A}" type="presParOf" srcId="{4CEAC0E7-5482-49A9-9148-3BB7F8298234}" destId="{52885F68-0E05-4ED4-857D-CB6B99618920}" srcOrd="4" destOrd="0" presId="urn:microsoft.com/office/officeart/2005/8/layout/process5"/>
    <dgm:cxn modelId="{5BA6AE9E-D7D6-4E47-9968-2E48F3F0F902}" type="presParOf" srcId="{4CEAC0E7-5482-49A9-9148-3BB7F8298234}" destId="{891444A9-0087-45F6-B84B-15C089BDE878}" srcOrd="5" destOrd="0" presId="urn:microsoft.com/office/officeart/2005/8/layout/process5"/>
    <dgm:cxn modelId="{F917AAEE-1126-4D99-9AD2-8130D2219F27}" type="presParOf" srcId="{891444A9-0087-45F6-B84B-15C089BDE878}" destId="{D194CCC0-6AF8-49E2-9CBD-82CA4EE3A8C5}" srcOrd="0" destOrd="0" presId="urn:microsoft.com/office/officeart/2005/8/layout/process5"/>
    <dgm:cxn modelId="{50BB7565-5B2E-4179-9E9E-2AB801904C85}" type="presParOf" srcId="{4CEAC0E7-5482-49A9-9148-3BB7F8298234}" destId="{4FB133D4-9E97-4E07-9E3C-9FDA919C475F}" srcOrd="6" destOrd="0" presId="urn:microsoft.com/office/officeart/2005/8/layout/process5"/>
    <dgm:cxn modelId="{6C6A1882-D129-4C92-A3CC-73A27153E273}" type="presParOf" srcId="{4CEAC0E7-5482-49A9-9148-3BB7F8298234}" destId="{0657E47E-EA7E-4BAB-A28E-FBF2DD8D226F}" srcOrd="7" destOrd="0" presId="urn:microsoft.com/office/officeart/2005/8/layout/process5"/>
    <dgm:cxn modelId="{20E225F1-CDF7-4FE2-9163-0903E1EC7B58}" type="presParOf" srcId="{0657E47E-EA7E-4BAB-A28E-FBF2DD8D226F}" destId="{88B81DAB-CDDA-4D4D-875F-163376B59C02}" srcOrd="0" destOrd="0" presId="urn:microsoft.com/office/officeart/2005/8/layout/process5"/>
    <dgm:cxn modelId="{65B0E5A7-D689-4E19-9954-D43174512525}" type="presParOf" srcId="{4CEAC0E7-5482-49A9-9148-3BB7F8298234}" destId="{ED44B466-A4F2-4FB5-A100-7D2E57886D54}" srcOrd="8" destOrd="0" presId="urn:microsoft.com/office/officeart/2005/8/layout/process5"/>
    <dgm:cxn modelId="{16A6C2AC-0377-4A97-B7B2-6DB89CC62A61}" type="presParOf" srcId="{4CEAC0E7-5482-49A9-9148-3BB7F8298234}" destId="{B946EF78-33F0-4FD5-A391-133E4D1558B8}" srcOrd="9" destOrd="0" presId="urn:microsoft.com/office/officeart/2005/8/layout/process5"/>
    <dgm:cxn modelId="{A5F46F2E-6A5E-48F0-9D7F-07492D6C53B6}" type="presParOf" srcId="{B946EF78-33F0-4FD5-A391-133E4D1558B8}" destId="{828D93A8-909B-4D04-8A78-C2D6D3D3DFC0}" srcOrd="0" destOrd="0" presId="urn:microsoft.com/office/officeart/2005/8/layout/process5"/>
    <dgm:cxn modelId="{34C25FE9-13A4-4342-9C36-4A9AD9A008AA}" type="presParOf" srcId="{4CEAC0E7-5482-49A9-9148-3BB7F8298234}" destId="{46359495-29EB-41C8-8374-D3E43E75483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A9EFF-BE57-4C48-A5DC-FAB8E8C88C44}"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05969D1E-2F3C-406A-9D8E-0BC23F9BCCA2}">
      <dgm:prSet phldrT="[Text]" custT="1"/>
      <dgm:spPr/>
      <dgm:t>
        <a:bodyPr/>
        <a:lstStyle/>
        <a:p>
          <a:r>
            <a:rPr lang="en-US" sz="3000" b="1" dirty="0" err="1">
              <a:latin typeface="Times New Roman" panose="02020603050405020304" pitchFamily="18" charset="0"/>
              <a:cs typeface="Times New Roman" panose="02020603050405020304" pitchFamily="18" charset="0"/>
            </a:rPr>
            <a:t>Chào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cờ</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lý</a:t>
          </a:r>
          <a:r>
            <a:rPr lang="en-US" sz="3000" b="1" dirty="0">
              <a:latin typeface="Times New Roman" panose="02020603050405020304" pitchFamily="18" charset="0"/>
              <a:cs typeface="Times New Roman" panose="02020603050405020304" pitchFamily="18" charset="0"/>
            </a:rPr>
            <a:t> do,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endParaRPr lang="en-US" sz="3000" b="1" dirty="0">
            <a:latin typeface="Times New Roman" panose="02020603050405020304" pitchFamily="18" charset="0"/>
            <a:cs typeface="Times New Roman" panose="02020603050405020304" pitchFamily="18" charset="0"/>
          </a:endParaRPr>
        </a:p>
      </dgm:t>
    </dgm:pt>
    <dgm:pt modelId="{FDF4FEAA-1343-4F37-A4DE-466F797A5FE0}" type="parTrans" cxnId="{DC7D1374-E644-4A19-A737-539E1C05408A}">
      <dgm:prSet/>
      <dgm:spPr/>
      <dgm:t>
        <a:bodyPr/>
        <a:lstStyle/>
        <a:p>
          <a:endParaRPr lang="en-US"/>
        </a:p>
      </dgm:t>
    </dgm:pt>
    <dgm:pt modelId="{A1C67084-2B20-4591-A303-8996047B051D}" type="sibTrans" cxnId="{DC7D1374-E644-4A19-A737-539E1C05408A}">
      <dgm:prSet/>
      <dgm:spPr/>
      <dgm:t>
        <a:bodyPr/>
        <a:lstStyle/>
        <a:p>
          <a:endParaRPr lang="en-US"/>
        </a:p>
      </dgm:t>
    </dgm:pt>
    <dgm:pt modelId="{45C772BB-7DF6-4591-8A31-1E279CA68E62}">
      <dgm:prSet phldrT="[Text]" custT="1"/>
      <dgm:spPr/>
      <dgm:t>
        <a:bodyPr/>
        <a:lstStyle/>
        <a:p>
          <a:r>
            <a:rPr lang="en-US" sz="3000" b="1" dirty="0" err="1">
              <a:latin typeface="Times New Roman" panose="02020603050405020304" pitchFamily="18" charset="0"/>
              <a:cs typeface="Times New Roman" panose="02020603050405020304" pitchFamily="18" charset="0"/>
            </a:rPr>
            <a:t>Diễn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khai</a:t>
          </a:r>
          <a:r>
            <a:rPr lang="en-US" sz="3000" b="1" dirty="0">
              <a:latin typeface="Times New Roman" panose="02020603050405020304" pitchFamily="18" charset="0"/>
              <a:cs typeface="Times New Roman" panose="02020603050405020304" pitchFamily="18" charset="0"/>
            </a:rPr>
            <a:t> mạc</a:t>
          </a:r>
        </a:p>
      </dgm:t>
    </dgm:pt>
    <dgm:pt modelId="{F586FA2B-19D2-4268-9711-49EE2B59668F}" type="parTrans" cxnId="{1E5F0303-DD98-4577-8E01-2A411BEB577A}">
      <dgm:prSet/>
      <dgm:spPr/>
      <dgm:t>
        <a:bodyPr/>
        <a:lstStyle/>
        <a:p>
          <a:endParaRPr lang="en-US"/>
        </a:p>
      </dgm:t>
    </dgm:pt>
    <dgm:pt modelId="{8DB26A7A-4935-4520-8BA0-B66852479FB6}" type="sibTrans" cxnId="{1E5F0303-DD98-4577-8E01-2A411BEB577A}">
      <dgm:prSet/>
      <dgm:spPr/>
      <dgm:t>
        <a:bodyPr/>
        <a:lstStyle/>
        <a:p>
          <a:endParaRPr lang="en-US"/>
        </a:p>
      </dgm:t>
    </dgm:pt>
    <dgm:pt modelId="{8E3097D0-F638-4E1A-A765-93CD5F8E6DEE}">
      <dgm:prSet phldrT="[Text]" custT="1"/>
      <dgm:spPr/>
      <dgm:t>
        <a:bodyPr/>
        <a:lstStyle/>
        <a:p>
          <a:r>
            <a:rPr lang="vi-VN" sz="3000" b="1">
              <a:latin typeface="Times New Roman" panose="02020603050405020304" pitchFamily="18" charset="0"/>
              <a:cs typeface="Times New Roman" panose="02020603050405020304" pitchFamily="18" charset="0"/>
            </a:rPr>
            <a:t>Thể lệ &amp; nội quy phòng bỏ phiếu</a:t>
          </a:r>
          <a:endParaRPr lang="en-US" sz="3000" dirty="0"/>
        </a:p>
      </dgm:t>
    </dgm:pt>
    <dgm:pt modelId="{CF2A6E84-0E5A-4045-A21B-7C4B2860B696}" type="parTrans" cxnId="{6B87723A-1B1B-42AE-AD9F-45210FBE7773}">
      <dgm:prSet/>
      <dgm:spPr/>
      <dgm:t>
        <a:bodyPr/>
        <a:lstStyle/>
        <a:p>
          <a:endParaRPr lang="en-US"/>
        </a:p>
      </dgm:t>
    </dgm:pt>
    <dgm:pt modelId="{04873F7F-06B2-42A3-AAF1-05F22AC46C95}" type="sibTrans" cxnId="{6B87723A-1B1B-42AE-AD9F-45210FBE7773}">
      <dgm:prSet/>
      <dgm:spPr/>
      <dgm:t>
        <a:bodyPr/>
        <a:lstStyle/>
        <a:p>
          <a:endParaRPr lang="en-US"/>
        </a:p>
      </dgm:t>
    </dgm:pt>
    <dgm:pt modelId="{AB519138-0759-4602-BE99-B85EC01CDC4B}">
      <dgm:prSet phldrT="[Text]" custT="1"/>
      <dgm:spPr/>
      <dgm:t>
        <a:bodyPr/>
        <a:lstStyle/>
        <a:p>
          <a:r>
            <a:rPr lang="vi-VN" sz="2800" b="1" dirty="0">
              <a:latin typeface="Times New Roman" panose="02020603050405020304" pitchFamily="18" charset="0"/>
              <a:cs typeface="Times New Roman" panose="02020603050405020304" pitchFamily="18" charset="0"/>
            </a:rPr>
            <a:t>Kiểm tra hòm phiếu </a:t>
          </a:r>
          <a:r>
            <a:rPr lang="vi-VN" sz="2500" b="1" dirty="0">
              <a:latin typeface="Times New Roman" panose="02020603050405020304" pitchFamily="18" charset="0"/>
              <a:cs typeface="Times New Roman" panose="02020603050405020304" pitchFamily="18" charset="0"/>
            </a:rPr>
            <a:t>(mời 02 cử tri chứng kiến) </a:t>
          </a:r>
          <a:r>
            <a:rPr lang="vi-VN"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Ký</a:t>
          </a:r>
          <a:r>
            <a:rPr lang="vi-VN" sz="2800" b="1" dirty="0">
              <a:latin typeface="Times New Roman" panose="02020603050405020304" pitchFamily="18" charset="0"/>
              <a:cs typeface="Times New Roman" panose="02020603050405020304" pitchFamily="18" charset="0"/>
            </a:rPr>
            <a:t> niêm 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homg</a:t>
          </a:r>
          <a:endParaRPr lang="en-US" sz="2800" dirty="0"/>
        </a:p>
      </dgm:t>
    </dgm:pt>
    <dgm:pt modelId="{C27D8F9A-256B-4D9B-947C-9E5DB837458C}" type="parTrans" cxnId="{D10BB310-5F12-4335-8EBC-C67A714D68B3}">
      <dgm:prSet/>
      <dgm:spPr/>
      <dgm:t>
        <a:bodyPr/>
        <a:lstStyle/>
        <a:p>
          <a:endParaRPr lang="en-US"/>
        </a:p>
      </dgm:t>
    </dgm:pt>
    <dgm:pt modelId="{2412DD12-B7C9-4360-803A-9B7A5DB6AC1A}" type="sibTrans" cxnId="{D10BB310-5F12-4335-8EBC-C67A714D68B3}">
      <dgm:prSet/>
      <dgm:spPr/>
      <dgm:t>
        <a:bodyPr/>
        <a:lstStyle/>
        <a:p>
          <a:endParaRPr lang="en-US"/>
        </a:p>
      </dgm:t>
    </dgm:pt>
    <dgm:pt modelId="{CA6056F1-2C96-4D9E-8370-36C3A3C20C47}" type="pres">
      <dgm:prSet presAssocID="{725A9EFF-BE57-4C48-A5DC-FAB8E8C88C44}" presName="Name0" presStyleCnt="0">
        <dgm:presLayoutVars>
          <dgm:dir/>
          <dgm:resizeHandles val="exact"/>
        </dgm:presLayoutVars>
      </dgm:prSet>
      <dgm:spPr/>
    </dgm:pt>
    <dgm:pt modelId="{54841D65-1465-4A50-A47D-0E4F5F1B869F}" type="pres">
      <dgm:prSet presAssocID="{05969D1E-2F3C-406A-9D8E-0BC23F9BCCA2}" presName="node" presStyleLbl="node1" presStyleIdx="0" presStyleCnt="4">
        <dgm:presLayoutVars>
          <dgm:bulletEnabled val="1"/>
        </dgm:presLayoutVars>
      </dgm:prSet>
      <dgm:spPr/>
    </dgm:pt>
    <dgm:pt modelId="{447A5C6C-E919-4D60-BCA1-1FA129B468DF}" type="pres">
      <dgm:prSet presAssocID="{A1C67084-2B20-4591-A303-8996047B051D}" presName="sibTrans" presStyleLbl="sibTrans2D1" presStyleIdx="0" presStyleCnt="3"/>
      <dgm:spPr/>
    </dgm:pt>
    <dgm:pt modelId="{702D368A-A957-4B9E-8C6E-5B404605A482}" type="pres">
      <dgm:prSet presAssocID="{A1C67084-2B20-4591-A303-8996047B051D}" presName="connectorText" presStyleLbl="sibTrans2D1" presStyleIdx="0" presStyleCnt="3"/>
      <dgm:spPr/>
    </dgm:pt>
    <dgm:pt modelId="{BE71CFE9-76F3-403F-B3B9-6809D84F3F99}" type="pres">
      <dgm:prSet presAssocID="{45C772BB-7DF6-4591-8A31-1E279CA68E62}" presName="node" presStyleLbl="node1" presStyleIdx="1" presStyleCnt="4">
        <dgm:presLayoutVars>
          <dgm:bulletEnabled val="1"/>
        </dgm:presLayoutVars>
      </dgm:prSet>
      <dgm:spPr/>
    </dgm:pt>
    <dgm:pt modelId="{B656959C-3530-41C5-A26D-07062A67FFB4}" type="pres">
      <dgm:prSet presAssocID="{8DB26A7A-4935-4520-8BA0-B66852479FB6}" presName="sibTrans" presStyleLbl="sibTrans2D1" presStyleIdx="1" presStyleCnt="3"/>
      <dgm:spPr/>
    </dgm:pt>
    <dgm:pt modelId="{2AAECB67-89DB-422D-88F4-6DC3BBCAE9E6}" type="pres">
      <dgm:prSet presAssocID="{8DB26A7A-4935-4520-8BA0-B66852479FB6}" presName="connectorText" presStyleLbl="sibTrans2D1" presStyleIdx="1" presStyleCnt="3"/>
      <dgm:spPr/>
    </dgm:pt>
    <dgm:pt modelId="{075EF80A-6276-4CC7-8947-E8ACD4120546}" type="pres">
      <dgm:prSet presAssocID="{8E3097D0-F638-4E1A-A765-93CD5F8E6DEE}" presName="node" presStyleLbl="node1" presStyleIdx="2" presStyleCnt="4">
        <dgm:presLayoutVars>
          <dgm:bulletEnabled val="1"/>
        </dgm:presLayoutVars>
      </dgm:prSet>
      <dgm:spPr/>
    </dgm:pt>
    <dgm:pt modelId="{FED8CA81-938C-421E-B45B-6FA99192390B}" type="pres">
      <dgm:prSet presAssocID="{04873F7F-06B2-42A3-AAF1-05F22AC46C95}" presName="sibTrans" presStyleLbl="sibTrans2D1" presStyleIdx="2" presStyleCnt="3"/>
      <dgm:spPr/>
    </dgm:pt>
    <dgm:pt modelId="{EC4D06D1-2A86-4CB4-9B0D-C343747D2312}" type="pres">
      <dgm:prSet presAssocID="{04873F7F-06B2-42A3-AAF1-05F22AC46C95}" presName="connectorText" presStyleLbl="sibTrans2D1" presStyleIdx="2" presStyleCnt="3"/>
      <dgm:spPr/>
    </dgm:pt>
    <dgm:pt modelId="{C3859C53-04A5-471D-BD23-19A349BF051B}" type="pres">
      <dgm:prSet presAssocID="{AB519138-0759-4602-BE99-B85EC01CDC4B}" presName="node" presStyleLbl="node1" presStyleIdx="3" presStyleCnt="4">
        <dgm:presLayoutVars>
          <dgm:bulletEnabled val="1"/>
        </dgm:presLayoutVars>
      </dgm:prSet>
      <dgm:spPr/>
    </dgm:pt>
  </dgm:ptLst>
  <dgm:cxnLst>
    <dgm:cxn modelId="{1E5F0303-DD98-4577-8E01-2A411BEB577A}" srcId="{725A9EFF-BE57-4C48-A5DC-FAB8E8C88C44}" destId="{45C772BB-7DF6-4591-8A31-1E279CA68E62}" srcOrd="1" destOrd="0" parTransId="{F586FA2B-19D2-4268-9711-49EE2B59668F}" sibTransId="{8DB26A7A-4935-4520-8BA0-B66852479FB6}"/>
    <dgm:cxn modelId="{D10BB310-5F12-4335-8EBC-C67A714D68B3}" srcId="{725A9EFF-BE57-4C48-A5DC-FAB8E8C88C44}" destId="{AB519138-0759-4602-BE99-B85EC01CDC4B}" srcOrd="3" destOrd="0" parTransId="{C27D8F9A-256B-4D9B-947C-9E5DB837458C}" sibTransId="{2412DD12-B7C9-4360-803A-9B7A5DB6AC1A}"/>
    <dgm:cxn modelId="{172CB017-422D-4770-9DDD-9B79E193DEC3}" type="presOf" srcId="{8DB26A7A-4935-4520-8BA0-B66852479FB6}" destId="{B656959C-3530-41C5-A26D-07062A67FFB4}" srcOrd="0" destOrd="0" presId="urn:microsoft.com/office/officeart/2005/8/layout/process1"/>
    <dgm:cxn modelId="{C012F831-E089-42DE-9E49-3138ADAA85AA}" type="presOf" srcId="{04873F7F-06B2-42A3-AAF1-05F22AC46C95}" destId="{EC4D06D1-2A86-4CB4-9B0D-C343747D2312}" srcOrd="1" destOrd="0" presId="urn:microsoft.com/office/officeart/2005/8/layout/process1"/>
    <dgm:cxn modelId="{6B87723A-1B1B-42AE-AD9F-45210FBE7773}" srcId="{725A9EFF-BE57-4C48-A5DC-FAB8E8C88C44}" destId="{8E3097D0-F638-4E1A-A765-93CD5F8E6DEE}" srcOrd="2" destOrd="0" parTransId="{CF2A6E84-0E5A-4045-A21B-7C4B2860B696}" sibTransId="{04873F7F-06B2-42A3-AAF1-05F22AC46C95}"/>
    <dgm:cxn modelId="{09FDA745-5889-48E3-8396-DA3426494516}" type="presOf" srcId="{8DB26A7A-4935-4520-8BA0-B66852479FB6}" destId="{2AAECB67-89DB-422D-88F4-6DC3BBCAE9E6}" srcOrd="1" destOrd="0" presId="urn:microsoft.com/office/officeart/2005/8/layout/process1"/>
    <dgm:cxn modelId="{DC7D1374-E644-4A19-A737-539E1C05408A}" srcId="{725A9EFF-BE57-4C48-A5DC-FAB8E8C88C44}" destId="{05969D1E-2F3C-406A-9D8E-0BC23F9BCCA2}" srcOrd="0" destOrd="0" parTransId="{FDF4FEAA-1343-4F37-A4DE-466F797A5FE0}" sibTransId="{A1C67084-2B20-4591-A303-8996047B051D}"/>
    <dgm:cxn modelId="{62905775-9698-4E60-B9F5-866418323F8D}" type="presOf" srcId="{725A9EFF-BE57-4C48-A5DC-FAB8E8C88C44}" destId="{CA6056F1-2C96-4D9E-8370-36C3A3C20C47}" srcOrd="0" destOrd="0" presId="urn:microsoft.com/office/officeart/2005/8/layout/process1"/>
    <dgm:cxn modelId="{DF13528B-FF55-4A6A-9591-18E22C73E6B9}" type="presOf" srcId="{8E3097D0-F638-4E1A-A765-93CD5F8E6DEE}" destId="{075EF80A-6276-4CC7-8947-E8ACD4120546}" srcOrd="0" destOrd="0" presId="urn:microsoft.com/office/officeart/2005/8/layout/process1"/>
    <dgm:cxn modelId="{FC05D792-A0E2-4573-A8D2-51C59E4CCE8E}" type="presOf" srcId="{04873F7F-06B2-42A3-AAF1-05F22AC46C95}" destId="{FED8CA81-938C-421E-B45B-6FA99192390B}" srcOrd="0" destOrd="0" presId="urn:microsoft.com/office/officeart/2005/8/layout/process1"/>
    <dgm:cxn modelId="{11968A98-A980-4A08-B6FE-EC550E1FC6FF}" type="presOf" srcId="{A1C67084-2B20-4591-A303-8996047B051D}" destId="{447A5C6C-E919-4D60-BCA1-1FA129B468DF}" srcOrd="0" destOrd="0" presId="urn:microsoft.com/office/officeart/2005/8/layout/process1"/>
    <dgm:cxn modelId="{EC2F12A5-5555-4E3F-BBBB-54F9D8198CD6}" type="presOf" srcId="{A1C67084-2B20-4591-A303-8996047B051D}" destId="{702D368A-A957-4B9E-8C6E-5B404605A482}" srcOrd="1" destOrd="0" presId="urn:microsoft.com/office/officeart/2005/8/layout/process1"/>
    <dgm:cxn modelId="{35EA04A7-8CE2-4798-995E-8E5A1C6F0945}" type="presOf" srcId="{AB519138-0759-4602-BE99-B85EC01CDC4B}" destId="{C3859C53-04A5-471D-BD23-19A349BF051B}" srcOrd="0" destOrd="0" presId="urn:microsoft.com/office/officeart/2005/8/layout/process1"/>
    <dgm:cxn modelId="{88118FC5-98B4-4EB5-96E1-489BE4B46F53}" type="presOf" srcId="{05969D1E-2F3C-406A-9D8E-0BC23F9BCCA2}" destId="{54841D65-1465-4A50-A47D-0E4F5F1B869F}" srcOrd="0" destOrd="0" presId="urn:microsoft.com/office/officeart/2005/8/layout/process1"/>
    <dgm:cxn modelId="{F6C59AD1-755E-44A4-BA87-36992E800861}" type="presOf" srcId="{45C772BB-7DF6-4591-8A31-1E279CA68E62}" destId="{BE71CFE9-76F3-403F-B3B9-6809D84F3F99}" srcOrd="0" destOrd="0" presId="urn:microsoft.com/office/officeart/2005/8/layout/process1"/>
    <dgm:cxn modelId="{BECCB409-864B-4E73-B113-61F3BEDBB360}" type="presParOf" srcId="{CA6056F1-2C96-4D9E-8370-36C3A3C20C47}" destId="{54841D65-1465-4A50-A47D-0E4F5F1B869F}" srcOrd="0" destOrd="0" presId="urn:microsoft.com/office/officeart/2005/8/layout/process1"/>
    <dgm:cxn modelId="{D280A56B-A5DF-4FAC-8954-8A51F96EBFA5}" type="presParOf" srcId="{CA6056F1-2C96-4D9E-8370-36C3A3C20C47}" destId="{447A5C6C-E919-4D60-BCA1-1FA129B468DF}" srcOrd="1" destOrd="0" presId="urn:microsoft.com/office/officeart/2005/8/layout/process1"/>
    <dgm:cxn modelId="{5AC5339F-0B95-41E1-AF42-E2259A40B968}" type="presParOf" srcId="{447A5C6C-E919-4D60-BCA1-1FA129B468DF}" destId="{702D368A-A957-4B9E-8C6E-5B404605A482}" srcOrd="0" destOrd="0" presId="urn:microsoft.com/office/officeart/2005/8/layout/process1"/>
    <dgm:cxn modelId="{95FCED0D-23E5-42E8-AFEF-3A9426DE00B1}" type="presParOf" srcId="{CA6056F1-2C96-4D9E-8370-36C3A3C20C47}" destId="{BE71CFE9-76F3-403F-B3B9-6809D84F3F99}" srcOrd="2" destOrd="0" presId="urn:microsoft.com/office/officeart/2005/8/layout/process1"/>
    <dgm:cxn modelId="{2E824303-D183-4A67-BB52-F3AF21848619}" type="presParOf" srcId="{CA6056F1-2C96-4D9E-8370-36C3A3C20C47}" destId="{B656959C-3530-41C5-A26D-07062A67FFB4}" srcOrd="3" destOrd="0" presId="urn:microsoft.com/office/officeart/2005/8/layout/process1"/>
    <dgm:cxn modelId="{FD105850-F454-44F0-8E56-3B5E885984DC}" type="presParOf" srcId="{B656959C-3530-41C5-A26D-07062A67FFB4}" destId="{2AAECB67-89DB-422D-88F4-6DC3BBCAE9E6}" srcOrd="0" destOrd="0" presId="urn:microsoft.com/office/officeart/2005/8/layout/process1"/>
    <dgm:cxn modelId="{30D76FD6-66B7-4E73-B7A5-1278BB5EA96A}" type="presParOf" srcId="{CA6056F1-2C96-4D9E-8370-36C3A3C20C47}" destId="{075EF80A-6276-4CC7-8947-E8ACD4120546}" srcOrd="4" destOrd="0" presId="urn:microsoft.com/office/officeart/2005/8/layout/process1"/>
    <dgm:cxn modelId="{0459B380-0D8C-4B79-89DF-29895E7A3C39}" type="presParOf" srcId="{CA6056F1-2C96-4D9E-8370-36C3A3C20C47}" destId="{FED8CA81-938C-421E-B45B-6FA99192390B}" srcOrd="5" destOrd="0" presId="urn:microsoft.com/office/officeart/2005/8/layout/process1"/>
    <dgm:cxn modelId="{DE875EB6-5F7B-4438-99D9-AC9FB0A5D79A}" type="presParOf" srcId="{FED8CA81-938C-421E-B45B-6FA99192390B}" destId="{EC4D06D1-2A86-4CB4-9B0D-C343747D2312}" srcOrd="0" destOrd="0" presId="urn:microsoft.com/office/officeart/2005/8/layout/process1"/>
    <dgm:cxn modelId="{F4949943-6936-49BA-8EC1-64DE8A03CBEA}" type="presParOf" srcId="{CA6056F1-2C96-4D9E-8370-36C3A3C20C47}" destId="{C3859C53-04A5-471D-BD23-19A349BF051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C0CA44-3385-4901-AB40-5D735DAA76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4532D1D-9C3E-4D40-9A40-44F254F41DA8}">
      <dgm:prSet phldrT="[Text]" custT="1"/>
      <dgm:spPr/>
      <dgm:t>
        <a:bodyPr/>
        <a:lstStyle/>
        <a:p>
          <a:pPr algn="ctr"/>
          <a:r>
            <a:rPr lang="en-US" sz="3500" b="1" dirty="0" err="1">
              <a:latin typeface="Times New Roman" panose="02020603050405020304" pitchFamily="18" charset="0"/>
              <a:cs typeface="Times New Roman" panose="02020603050405020304" pitchFamily="18" charset="0"/>
            </a:rPr>
            <a:t>Đăng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ký</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chứng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kiến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kiểm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phiếu</a:t>
          </a:r>
          <a:endParaRPr lang="en-US" sz="3500" b="1" dirty="0">
            <a:latin typeface="Times New Roman" panose="02020603050405020304" pitchFamily="18" charset="0"/>
            <a:cs typeface="Times New Roman" panose="02020603050405020304" pitchFamily="18" charset="0"/>
          </a:endParaRPr>
        </a:p>
      </dgm:t>
    </dgm:pt>
    <dgm:pt modelId="{5073EBB8-A056-472F-BB64-5BD52776EDF9}" type="parTrans" cxnId="{C1A3AC70-4F66-441E-B965-C2FD1AA1FD7D}">
      <dgm:prSet/>
      <dgm:spPr/>
      <dgm:t>
        <a:bodyPr/>
        <a:lstStyle/>
        <a:p>
          <a:endParaRPr lang="en-US"/>
        </a:p>
      </dgm:t>
    </dgm:pt>
    <dgm:pt modelId="{7AFA43B4-19FD-402D-AB17-62A912D3D0CD}" type="sibTrans" cxnId="{C1A3AC70-4F66-441E-B965-C2FD1AA1FD7D}">
      <dgm:prSet/>
      <dgm:spPr/>
      <dgm:t>
        <a:bodyPr/>
        <a:lstStyle/>
        <a:p>
          <a:endParaRPr lang="en-US"/>
        </a:p>
      </dgm:t>
    </dgm:pt>
    <dgm:pt modelId="{BCA63A31-45BF-45F9-9F6F-D186D0BB9C8A}">
      <dgm:prSet phldrT="[Text]" custT="1"/>
      <dgm:spPr/>
      <dgm:t>
        <a:bodyPr/>
        <a:lstStyle/>
        <a:p>
          <a:pPr algn="just"/>
          <a:r>
            <a:rPr lang="vi-VN" sz="3000" b="1" dirty="0">
              <a:solidFill>
                <a:srgbClr val="002060"/>
              </a:solidFill>
              <a:latin typeface="+mj-lt"/>
            </a:rPr>
            <a:t>Đối tượng &amp; hồ sơ</a:t>
          </a:r>
          <a:r>
            <a:rPr lang="en-US" sz="3000" b="1" dirty="0">
              <a:solidFill>
                <a:srgbClr val="002060"/>
              </a:solidFill>
              <a:latin typeface="+mj-lt"/>
            </a:rPr>
            <a:t>: </a:t>
          </a:r>
          <a:r>
            <a:rPr lang="en-US" sz="2500" b="0" dirty="0">
              <a:solidFill>
                <a:srgbClr val="002060"/>
              </a:solidFill>
              <a:latin typeface="Times New Roman" panose="02020603050405020304" pitchFamily="18" charset="0"/>
              <a:cs typeface="Times New Roman" panose="02020603050405020304" pitchFamily="18" charset="0"/>
            </a:rPr>
            <a:t>CCCD </a:t>
          </a:r>
          <a:r>
            <a:rPr lang="en-US" sz="2000" b="0" i="1" dirty="0">
              <a:solidFill>
                <a:srgbClr val="002060"/>
              </a:solidFill>
              <a:latin typeface="Times New Roman" panose="02020603050405020304" pitchFamily="18" charset="0"/>
              <a:cs typeface="Times New Roman" panose="02020603050405020304" pitchFamily="18" charset="0"/>
            </a:rPr>
            <a:t>(</a:t>
          </a:r>
          <a:r>
            <a:rPr lang="en-US" sz="2000" b="0" i="1" dirty="0" err="1">
              <a:solidFill>
                <a:srgbClr val="002060"/>
              </a:solidFill>
              <a:latin typeface="Times New Roman" panose="02020603050405020304" pitchFamily="18" charset="0"/>
              <a:cs typeface="Times New Roman" panose="02020603050405020304" pitchFamily="18" charset="0"/>
            </a:rPr>
            <a:t>đối</a:t>
          </a:r>
          <a:r>
            <a:rPr lang="en-US" sz="2000" b="0" i="1" dirty="0">
              <a:solidFill>
                <a:srgbClr val="002060"/>
              </a:solidFill>
              <a:latin typeface="Times New Roman" panose="02020603050405020304" pitchFamily="18" charset="0"/>
              <a:cs typeface="Times New Roman" panose="02020603050405020304" pitchFamily="18" charset="0"/>
            </a:rPr>
            <a:t> </a:t>
          </a:r>
          <a:r>
            <a:rPr lang="en-US" sz="2000" b="0" i="1" dirty="0" err="1">
              <a:solidFill>
                <a:srgbClr val="002060"/>
              </a:solidFill>
              <a:latin typeface="Times New Roman" panose="02020603050405020304" pitchFamily="18" charset="0"/>
              <a:cs typeface="Times New Roman" panose="02020603050405020304" pitchFamily="18" charset="0"/>
            </a:rPr>
            <a:t>với</a:t>
          </a:r>
          <a:r>
            <a:rPr lang="en-US" sz="2000" b="0" i="1" dirty="0">
              <a:solidFill>
                <a:srgbClr val="00206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người</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ứng</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cử</a:t>
          </a:r>
          <a:r>
            <a:rPr lang="en-US" sz="2000" b="0" i="1"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Văn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bản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phân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công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giới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thiệu</a:t>
          </a:r>
          <a:r>
            <a:rPr lang="en-US" sz="2500" b="0" dirty="0">
              <a:solidFill>
                <a:srgbClr val="002060"/>
              </a:solidFill>
              <a:latin typeface="Times New Roman" panose="02020603050405020304" pitchFamily="18" charset="0"/>
              <a:cs typeface="Times New Roman" panose="02020603050405020304" pitchFamily="18" charset="0"/>
            </a:rPr>
            <a:t> + CCCD </a:t>
          </a:r>
          <a:r>
            <a:rPr lang="en-US" sz="2000" b="0" i="1" dirty="0">
              <a:solidFill>
                <a:srgbClr val="002060"/>
              </a:solidFill>
              <a:latin typeface="Times New Roman" panose="02020603050405020304" pitchFamily="18" charset="0"/>
              <a:cs typeface="Times New Roman" panose="02020603050405020304" pitchFamily="18" charset="0"/>
            </a:rPr>
            <a:t>(</a:t>
          </a:r>
          <a:r>
            <a:rPr lang="en-US" sz="2000" b="0" i="1" dirty="0" err="1">
              <a:solidFill>
                <a:srgbClr val="002060"/>
              </a:solidFill>
              <a:latin typeface="Times New Roman" panose="02020603050405020304" pitchFamily="18" charset="0"/>
              <a:cs typeface="Times New Roman" panose="02020603050405020304" pitchFamily="18" charset="0"/>
            </a:rPr>
            <a:t>đại</a:t>
          </a:r>
          <a:r>
            <a:rPr lang="en-US" sz="2000" b="0" i="1" dirty="0">
              <a:solidFill>
                <a:srgbClr val="002060"/>
              </a:solidFill>
              <a:latin typeface="Times New Roman" panose="02020603050405020304" pitchFamily="18" charset="0"/>
              <a:cs typeface="Times New Roman" panose="02020603050405020304" pitchFamily="18" charset="0"/>
            </a:rPr>
            <a:t> </a:t>
          </a:r>
          <a:r>
            <a:rPr lang="en-US" sz="2000" b="0" i="1" dirty="0" err="1">
              <a:solidFill>
                <a:srgbClr val="002060"/>
              </a:solidFill>
              <a:latin typeface="Times New Roman" panose="02020603050405020304" pitchFamily="18" charset="0"/>
              <a:cs typeface="Times New Roman" panose="02020603050405020304" pitchFamily="18" charset="0"/>
            </a:rPr>
            <a:t>diện</a:t>
          </a:r>
          <a:r>
            <a:rPr lang="en-US" sz="2000" b="0" i="1" dirty="0">
              <a:solidFill>
                <a:srgbClr val="00206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cơ</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quan</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giới</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thiệu</a:t>
          </a:r>
          <a:r>
            <a:rPr lang="en-US" sz="2000" b="0" i="1" dirty="0">
              <a:solidFill>
                <a:srgbClr val="002060"/>
              </a:solidFill>
              <a:latin typeface="Times New Roman" panose="02020603050405020304" pitchFamily="18" charset="0"/>
              <a:cs typeface="Times New Roman" panose="02020603050405020304" pitchFamily="18" charset="0"/>
            </a:rPr>
            <a: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giấy</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ủy</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quyền</a:t>
          </a:r>
          <a:r>
            <a:rPr lang="en-US" sz="2500" b="0" dirty="0">
              <a:solidFill>
                <a:srgbClr val="002060"/>
              </a:solidFill>
              <a:latin typeface="Times New Roman" panose="02020603050405020304" pitchFamily="18" charset="0"/>
              <a:cs typeface="Times New Roman" panose="02020603050405020304" pitchFamily="18" charset="0"/>
            </a:rPr>
            <a:t> + CCCD </a:t>
          </a:r>
          <a:r>
            <a:rPr lang="en-US" sz="2000" b="0" i="1" dirty="0">
              <a:solidFill>
                <a:srgbClr val="002060"/>
              </a:solidFill>
              <a:latin typeface="Times New Roman" panose="02020603050405020304" pitchFamily="18" charset="0"/>
              <a:cs typeface="Times New Roman" panose="02020603050405020304" pitchFamily="18" charset="0"/>
            </a:rPr>
            <a:t>(</a:t>
          </a:r>
          <a:r>
            <a:rPr lang="en-US" sz="2000" b="0" i="1" dirty="0" err="1">
              <a:solidFill>
                <a:srgbClr val="002060"/>
              </a:solidFill>
              <a:latin typeface="Times New Roman" panose="02020603050405020304" pitchFamily="18" charset="0"/>
              <a:cs typeface="Times New Roman" panose="02020603050405020304" pitchFamily="18" charset="0"/>
            </a:rPr>
            <a:t>người</a:t>
          </a:r>
          <a:r>
            <a:rPr lang="en-US" sz="2000" b="0" i="1" dirty="0">
              <a:solidFill>
                <a:srgbClr val="002060"/>
              </a:solidFill>
              <a:latin typeface="Times New Roman" panose="02020603050405020304" pitchFamily="18" charset="0"/>
              <a:cs typeface="Times New Roman" panose="02020603050405020304" pitchFamily="18" charset="0"/>
            </a:rPr>
            <a:t> </a:t>
          </a:r>
          <a:r>
            <a:rPr lang="en-US" sz="2000" b="0" i="1" dirty="0" err="1">
              <a:solidFill>
                <a:srgbClr val="002060"/>
              </a:solidFill>
              <a:latin typeface="Times New Roman" panose="02020603050405020304" pitchFamily="18" charset="0"/>
              <a:cs typeface="Times New Roman" panose="02020603050405020304" pitchFamily="18" charset="0"/>
            </a:rPr>
            <a:t>được</a:t>
          </a:r>
          <a:r>
            <a:rPr lang="en-US" sz="2000" b="0" i="1" dirty="0">
              <a:solidFill>
                <a:srgbClr val="002060"/>
              </a:solidFill>
              <a:latin typeface="Times New Roman" panose="02020603050405020304" pitchFamily="18" charset="0"/>
              <a:cs typeface="Times New Roman" panose="02020603050405020304" pitchFamily="18" charset="0"/>
            </a:rPr>
            <a:t> </a:t>
          </a:r>
          <a:r>
            <a:rPr lang="en-US" sz="2000" b="0" i="1" dirty="0" err="1">
              <a:solidFill>
                <a:srgbClr val="002060"/>
              </a:solidFill>
              <a:latin typeface="Times New Roman" panose="02020603050405020304" pitchFamily="18" charset="0"/>
              <a:cs typeface="Times New Roman" panose="02020603050405020304" pitchFamily="18" charset="0"/>
            </a:rPr>
            <a:t>ủy</a:t>
          </a:r>
          <a:r>
            <a:rPr lang="en-US" sz="2000" b="0" i="1" dirty="0">
              <a:solidFill>
                <a:srgbClr val="002060"/>
              </a:solidFill>
              <a:latin typeface="Times New Roman" panose="02020603050405020304" pitchFamily="18" charset="0"/>
              <a:cs typeface="Times New Roman" panose="02020603050405020304" pitchFamily="18" charset="0"/>
            </a:rPr>
            <a:t> </a:t>
          </a:r>
          <a:r>
            <a:rPr lang="en-US" sz="2000" b="0" i="1" dirty="0" err="1">
              <a:solidFill>
                <a:srgbClr val="002060"/>
              </a:solidFill>
              <a:latin typeface="Times New Roman" panose="02020603050405020304" pitchFamily="18" charset="0"/>
              <a:cs typeface="Times New Roman" panose="02020603050405020304" pitchFamily="18" charset="0"/>
            </a:rPr>
            <a:t>quyền</a:t>
          </a:r>
          <a:r>
            <a:rPr lang="en-US" sz="2000" b="0" i="1" dirty="0">
              <a:solidFill>
                <a:srgbClr val="002060"/>
              </a:solidFill>
              <a:latin typeface="Times New Roman" panose="02020603050405020304" pitchFamily="18" charset="0"/>
              <a:cs typeface="Times New Roman" panose="02020603050405020304" pitchFamily="18" charset="0"/>
            </a:rPr>
            <a: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Thẻ</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nhà</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báo</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còn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hiệu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lực</a:t>
          </a:r>
          <a:r>
            <a:rPr lang="en-US" sz="2500" b="0" dirty="0">
              <a:solidFill>
                <a:srgbClr val="002060"/>
              </a:solidFill>
              <a:latin typeface="Times New Roman" panose="02020603050405020304" pitchFamily="18" charset="0"/>
              <a:cs typeface="Times New Roman" panose="02020603050405020304" pitchFamily="18" charset="0"/>
            </a:rPr>
            <a:t> + VB </a:t>
          </a:r>
          <a:r>
            <a:rPr lang="en-US" sz="2500" b="0" dirty="0" err="1">
              <a:solidFill>
                <a:srgbClr val="002060"/>
              </a:solidFill>
              <a:latin typeface="Times New Roman" panose="02020603050405020304" pitchFamily="18" charset="0"/>
              <a:cs typeface="Times New Roman" panose="02020603050405020304" pitchFamily="18" charset="0"/>
            </a:rPr>
            <a:t>phân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công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giới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thiệu</a:t>
          </a:r>
          <a:r>
            <a:rPr lang="en-US" sz="2500" b="0" dirty="0">
              <a:solidFill>
                <a:srgbClr val="002060"/>
              </a:solidFill>
              <a:latin typeface="Times New Roman" panose="02020603050405020304" pitchFamily="18" charset="0"/>
              <a:cs typeface="Times New Roman" panose="02020603050405020304" pitchFamily="18" charset="0"/>
            </a:rPr>
            <a:t> </a:t>
          </a:r>
          <a:r>
            <a:rPr lang="en-US" sz="2000" b="0" i="1" dirty="0">
              <a:solidFill>
                <a:srgbClr val="002060"/>
              </a:solidFill>
              <a:latin typeface="Times New Roman" panose="02020603050405020304" pitchFamily="18" charset="0"/>
              <a:cs typeface="Times New Roman" panose="02020603050405020304" pitchFamily="18" charset="0"/>
            </a:rPr>
            <a:t>(</a:t>
          </a:r>
          <a:r>
            <a:rPr lang="en-US" sz="2500" b="0" i="1" dirty="0" err="1">
              <a:solidFill>
                <a:srgbClr val="FF0000"/>
              </a:solidFill>
              <a:latin typeface="Times New Roman" panose="02020603050405020304" pitchFamily="18" charset="0"/>
              <a:cs typeface="Times New Roman" panose="02020603050405020304" pitchFamily="18" charset="0"/>
            </a:rPr>
            <a:t>Phóng</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viên</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báo</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chí</a:t>
          </a:r>
          <a:r>
            <a:rPr lang="en-US" sz="2000" b="0" i="1" dirty="0">
              <a:solidFill>
                <a:srgbClr val="002060"/>
              </a:solidFill>
              <a:latin typeface="Times New Roman" panose="02020603050405020304" pitchFamily="18" charset="0"/>
              <a:cs typeface="Times New Roman" panose="02020603050405020304" pitchFamily="18" charset="0"/>
            </a:rPr>
            <a: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Giấy</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phép</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hoạt</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động</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báo</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chí</a:t>
          </a:r>
          <a:r>
            <a:rPr lang="en-US" sz="2500" b="0" i="0" dirty="0">
              <a:solidFill>
                <a:srgbClr val="002060"/>
              </a:solidFill>
              <a:latin typeface="Times New Roman" panose="02020603050405020304" pitchFamily="18" charset="0"/>
              <a:cs typeface="Times New Roman" panose="02020603050405020304" pitchFamily="18" charset="0"/>
            </a:rPr>
            <a:t> do </a:t>
          </a:r>
          <a:r>
            <a:rPr lang="en-US" sz="2500" b="0" i="0" dirty="0" err="1">
              <a:solidFill>
                <a:srgbClr val="002060"/>
              </a:solidFill>
              <a:latin typeface="Times New Roman" panose="02020603050405020304" pitchFamily="18" charset="0"/>
              <a:cs typeface="Times New Roman" panose="02020603050405020304" pitchFamily="18" charset="0"/>
            </a:rPr>
            <a:t>Bộ</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Ngoại</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giao</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cấp</a:t>
          </a:r>
          <a:r>
            <a:rPr lang="en-US" sz="2500" b="0" i="0" dirty="0">
              <a:solidFill>
                <a:srgbClr val="002060"/>
              </a:solidFill>
              <a:latin typeface="Times New Roman" panose="02020603050405020304" pitchFamily="18" charset="0"/>
              <a:cs typeface="Times New Roman" panose="02020603050405020304" pitchFamily="18" charset="0"/>
            </a:rPr>
            <a:t> + </a:t>
          </a:r>
          <a:r>
            <a:rPr lang="en-US" sz="2500" b="0" i="0" dirty="0" err="1">
              <a:solidFill>
                <a:srgbClr val="002060"/>
              </a:solidFill>
              <a:latin typeface="Times New Roman" panose="02020603050405020304" pitchFamily="18" charset="0"/>
              <a:cs typeface="Times New Roman" panose="02020603050405020304" pitchFamily="18" charset="0"/>
            </a:rPr>
            <a:t>hộ</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chiếu</a:t>
          </a:r>
          <a:r>
            <a:rPr lang="en-US" sz="2500" b="0" i="0" dirty="0">
              <a:solidFill>
                <a:srgbClr val="002060"/>
              </a:solidFill>
              <a:latin typeface="Times New Roman" panose="02020603050405020304" pitchFamily="18" charset="0"/>
              <a:cs typeface="Times New Roman" panose="02020603050405020304" pitchFamily="18" charset="0"/>
            </a:rPr>
            <a:t> + </a:t>
          </a:r>
          <a:r>
            <a:rPr lang="vi-VN" sz="2500" b="0" i="0" dirty="0">
              <a:solidFill>
                <a:srgbClr val="002060"/>
              </a:solidFill>
              <a:latin typeface="Times New Roman" panose="02020603050405020304" pitchFamily="18" charset="0"/>
              <a:cs typeface="Times New Roman" panose="02020603050405020304" pitchFamily="18" charset="0"/>
            </a:rPr>
            <a:t>Thẻ phóng viên nước ngoài</a:t>
          </a:r>
          <a:r>
            <a:rPr lang="en-US" sz="2500" b="0" i="0" dirty="0">
              <a:solidFill>
                <a:srgbClr val="002060"/>
              </a:solidFill>
              <a:latin typeface="Times New Roman" panose="02020603050405020304" pitchFamily="18" charset="0"/>
              <a:cs typeface="Times New Roman" panose="02020603050405020304" pitchFamily="18" charset="0"/>
            </a:rPr>
            <a:t>,… </a:t>
          </a:r>
          <a:r>
            <a:rPr lang="en-US" sz="2000" b="0" i="1" dirty="0">
              <a:solidFill>
                <a:srgbClr val="002060"/>
              </a:solidFill>
              <a:latin typeface="Times New Roman" panose="02020603050405020304" pitchFamily="18" charset="0"/>
              <a:cs typeface="Times New Roman" panose="02020603050405020304" pitchFamily="18" charset="0"/>
            </a:rPr>
            <a:t>(</a:t>
          </a:r>
          <a:r>
            <a:rPr lang="en-US" sz="2500" b="0" i="1" dirty="0" err="1">
              <a:solidFill>
                <a:srgbClr val="FF0000"/>
              </a:solidFill>
              <a:latin typeface="Times New Roman" panose="02020603050405020304" pitchFamily="18" charset="0"/>
              <a:cs typeface="Times New Roman" panose="02020603050405020304" pitchFamily="18" charset="0"/>
            </a:rPr>
            <a:t>Phóng</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viên</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nước</a:t>
          </a:r>
          <a:r>
            <a:rPr lang="en-US" sz="2500" b="0" i="1" dirty="0">
              <a:solidFill>
                <a:srgbClr val="FF0000"/>
              </a:solidFill>
              <a:latin typeface="Times New Roman" panose="02020603050405020304" pitchFamily="18" charset="0"/>
              <a:cs typeface="Times New Roman" panose="02020603050405020304" pitchFamily="18" charset="0"/>
            </a:rPr>
            <a:t> </a:t>
          </a:r>
          <a:r>
            <a:rPr lang="en-US" sz="2500" b="0" i="1" dirty="0" err="1">
              <a:solidFill>
                <a:srgbClr val="FF0000"/>
              </a:solidFill>
              <a:latin typeface="Times New Roman" panose="02020603050405020304" pitchFamily="18" charset="0"/>
              <a:cs typeface="Times New Roman" panose="02020603050405020304" pitchFamily="18" charset="0"/>
            </a:rPr>
            <a:t>ngoài</a:t>
          </a:r>
          <a:r>
            <a:rPr lang="en-US" sz="2000" b="0" i="1" dirty="0">
              <a:solidFill>
                <a:srgbClr val="002060"/>
              </a:solidFill>
              <a:latin typeface="Times New Roman" panose="02020603050405020304" pitchFamily="18" charset="0"/>
              <a:cs typeface="Times New Roman" panose="02020603050405020304" pitchFamily="18" charset="0"/>
            </a:rPr>
            <a:t>)</a:t>
          </a:r>
        </a:p>
      </dgm:t>
    </dgm:pt>
    <dgm:pt modelId="{A2F924F0-2B91-4DA4-8881-8047C0E09A93}" type="parTrans" cxnId="{E5BCA90E-D16C-4791-8DCD-289DB7B4E203}">
      <dgm:prSet/>
      <dgm:spPr/>
      <dgm:t>
        <a:bodyPr/>
        <a:lstStyle/>
        <a:p>
          <a:endParaRPr lang="en-US"/>
        </a:p>
      </dgm:t>
    </dgm:pt>
    <dgm:pt modelId="{CB5B370B-3899-4541-877F-F2D71BDA091A}" type="sibTrans" cxnId="{E5BCA90E-D16C-4791-8DCD-289DB7B4E203}">
      <dgm:prSet/>
      <dgm:spPr/>
      <dgm:t>
        <a:bodyPr/>
        <a:lstStyle/>
        <a:p>
          <a:endParaRPr lang="en-US"/>
        </a:p>
      </dgm:t>
    </dgm:pt>
    <dgm:pt modelId="{0FA826A7-87E1-4205-879C-9197084B4584}">
      <dgm:prSet phldrT="[Text]" custT="1"/>
      <dgm:spPr/>
      <dgm:t>
        <a:bodyPr/>
        <a:lstStyle/>
        <a:p>
          <a:pPr algn="ctr"/>
          <a:r>
            <a:rPr lang="en-US" sz="3500" b="1" dirty="0" err="1">
              <a:latin typeface="Times New Roman" panose="02020603050405020304" pitchFamily="18" charset="0"/>
              <a:cs typeface="Times New Roman" panose="02020603050405020304" pitchFamily="18" charset="0"/>
            </a:rPr>
            <a:t>Quyền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trách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nhiệm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xử</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lý</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khiếu</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nại</a:t>
          </a:r>
          <a:endParaRPr lang="en-US" sz="3500" b="1" dirty="0">
            <a:latin typeface="Times New Roman" panose="02020603050405020304" pitchFamily="18" charset="0"/>
            <a:cs typeface="Times New Roman" panose="02020603050405020304" pitchFamily="18" charset="0"/>
          </a:endParaRPr>
        </a:p>
      </dgm:t>
    </dgm:pt>
    <dgm:pt modelId="{2718506E-C435-4767-B988-C563AE36024F}" type="parTrans" cxnId="{B9144B8A-F110-4526-9506-E920AF9DC0EA}">
      <dgm:prSet/>
      <dgm:spPr/>
      <dgm:t>
        <a:bodyPr/>
        <a:lstStyle/>
        <a:p>
          <a:endParaRPr lang="en-US"/>
        </a:p>
      </dgm:t>
    </dgm:pt>
    <dgm:pt modelId="{C841317F-89B4-47A2-B022-DD43916DD11E}" type="sibTrans" cxnId="{B9144B8A-F110-4526-9506-E920AF9DC0EA}">
      <dgm:prSet/>
      <dgm:spPr/>
      <dgm:t>
        <a:bodyPr/>
        <a:lstStyle/>
        <a:p>
          <a:endParaRPr lang="en-US"/>
        </a:p>
      </dgm:t>
    </dgm:pt>
    <dgm:pt modelId="{2D553D32-D9B4-4B23-B3DC-8AD1E68A0BF6}">
      <dgm:prSet phldrT="[Text]" custT="1"/>
      <dgm:spPr/>
      <dgm:t>
        <a:bodyPr/>
        <a:lstStyle/>
        <a:p>
          <a:pPr algn="just"/>
          <a:r>
            <a:rPr lang="en-US" sz="3000" b="1" dirty="0" err="1">
              <a:solidFill>
                <a:srgbClr val="002060"/>
              </a:solidFill>
              <a:latin typeface="Times New Roman" panose="02020603050405020304" pitchFamily="18" charset="0"/>
              <a:cs typeface="Times New Roman" panose="02020603050405020304" pitchFamily="18" charset="0"/>
            </a:rPr>
            <a:t>Quyền</a:t>
          </a:r>
          <a:r>
            <a:rPr lang="en-US" sz="3000" b="1"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Chứng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kiến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kiểm</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phiếu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Khiếu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nại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tố</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cáo</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tại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chỗ</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nếu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phát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hiện</a:t>
          </a:r>
          <a:r>
            <a:rPr lang="en-US" sz="2500" b="0" dirty="0">
              <a:solidFill>
                <a:srgbClr val="002060"/>
              </a:solidFill>
              <a:latin typeface="Times New Roman" panose="02020603050405020304" pitchFamily="18" charset="0"/>
              <a:cs typeface="Times New Roman" panose="02020603050405020304" pitchFamily="18" charset="0"/>
            </a:rPr>
            <a:t> vi </a:t>
          </a:r>
          <a:r>
            <a:rPr lang="en-US" sz="2500" b="0" dirty="0" err="1">
              <a:solidFill>
                <a:srgbClr val="002060"/>
              </a:solidFill>
              <a:latin typeface="Times New Roman" panose="02020603050405020304" pitchFamily="18" charset="0"/>
              <a:cs typeface="Times New Roman" panose="02020603050405020304" pitchFamily="18" charset="0"/>
            </a:rPr>
            <a:t>phạm</a:t>
          </a:r>
          <a:endParaRPr lang="en-US" sz="2500" b="0" dirty="0">
            <a:solidFill>
              <a:srgbClr val="002060"/>
            </a:solidFill>
            <a:latin typeface="Times New Roman" panose="02020603050405020304" pitchFamily="18" charset="0"/>
            <a:cs typeface="Times New Roman" panose="02020603050405020304" pitchFamily="18" charset="0"/>
          </a:endParaRPr>
        </a:p>
      </dgm:t>
    </dgm:pt>
    <dgm:pt modelId="{9330B8DD-EDAB-41F2-A840-FFE45DE07E04}" type="parTrans" cxnId="{6D3BF8E3-DE41-486B-A17F-C47492E774CD}">
      <dgm:prSet/>
      <dgm:spPr/>
      <dgm:t>
        <a:bodyPr/>
        <a:lstStyle/>
        <a:p>
          <a:endParaRPr lang="en-US"/>
        </a:p>
      </dgm:t>
    </dgm:pt>
    <dgm:pt modelId="{B08BFF75-912B-4E7B-B4F1-B6BE833AC65B}" type="sibTrans" cxnId="{6D3BF8E3-DE41-486B-A17F-C47492E774CD}">
      <dgm:prSet/>
      <dgm:spPr/>
      <dgm:t>
        <a:bodyPr/>
        <a:lstStyle/>
        <a:p>
          <a:endParaRPr lang="en-US"/>
        </a:p>
      </dgm:t>
    </dgm:pt>
    <dgm:pt modelId="{57E690E9-2D0B-4F37-8D99-B2D9B3747767}">
      <dgm:prSet phldrT="[Text]" custT="1"/>
      <dgm:spPr/>
      <dgm:t>
        <a:bodyPr/>
        <a:lstStyle/>
        <a:p>
          <a:pPr algn="just"/>
          <a:r>
            <a:rPr lang="en-US" sz="3000" b="1" dirty="0" err="1">
              <a:solidFill>
                <a:srgbClr val="002060"/>
              </a:solidFill>
              <a:latin typeface="Times New Roman" panose="02020603050405020304" pitchFamily="18" charset="0"/>
              <a:cs typeface="Times New Roman" panose="02020603050405020304" pitchFamily="18" charset="0"/>
            </a:rPr>
            <a:t>Yêu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cầu</a:t>
          </a:r>
          <a:r>
            <a:rPr lang="en-US" sz="3000" b="1" dirty="0">
              <a:solidFill>
                <a:srgbClr val="002060"/>
              </a:solidFill>
              <a:latin typeface="Times New Roman" panose="02020603050405020304" pitchFamily="18" charset="0"/>
              <a:cs typeface="Times New Roman" panose="02020603050405020304" pitchFamily="18" charset="0"/>
            </a:rPr>
            <a:t>: </a:t>
          </a:r>
          <a:r>
            <a:rPr lang="vi-VN" sz="2500" b="0" dirty="0">
              <a:solidFill>
                <a:srgbClr val="002060"/>
              </a:solidFill>
              <a:latin typeface="Times New Roman" panose="02020603050405020304" pitchFamily="18" charset="0"/>
              <a:cs typeface="Times New Roman" panose="02020603050405020304" pitchFamily="18" charset="0"/>
            </a:rPr>
            <a:t>Liên hệ trước</a:t>
          </a:r>
          <a:r>
            <a:rPr lang="en-US" sz="2500" b="0" dirty="0">
              <a:solidFill>
                <a:srgbClr val="002060"/>
              </a:solidFill>
              <a:latin typeface="Times New Roman" panose="02020603050405020304" pitchFamily="18" charset="0"/>
              <a:cs typeface="Times New Roman" panose="02020603050405020304" pitchFamily="18" charset="0"/>
            </a:rPr>
            <a:t> + </a:t>
          </a:r>
          <a:r>
            <a:rPr lang="en-US" sz="2500" b="0" dirty="0" err="1">
              <a:solidFill>
                <a:srgbClr val="002060"/>
              </a:solidFill>
              <a:latin typeface="Times New Roman" panose="02020603050405020304" pitchFamily="18" charset="0"/>
              <a:cs typeface="Times New Roman" panose="02020603050405020304" pitchFamily="18" charset="0"/>
            </a:rPr>
            <a:t>Đăng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ký</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xuất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trình</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giấy</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tờ</a:t>
          </a:r>
          <a:endParaRPr lang="en-US" sz="2500" b="0" dirty="0">
            <a:solidFill>
              <a:srgbClr val="002060"/>
            </a:solidFill>
            <a:latin typeface="Times New Roman" panose="02020603050405020304" pitchFamily="18" charset="0"/>
            <a:cs typeface="Times New Roman" panose="02020603050405020304" pitchFamily="18" charset="0"/>
          </a:endParaRPr>
        </a:p>
      </dgm:t>
    </dgm:pt>
    <dgm:pt modelId="{E46C625D-DDD8-448D-939D-88DCD199B184}" type="parTrans" cxnId="{58C45C78-3448-40AE-B82D-1E6D3D601CA5}">
      <dgm:prSet/>
      <dgm:spPr/>
      <dgm:t>
        <a:bodyPr/>
        <a:lstStyle/>
        <a:p>
          <a:endParaRPr lang="en-US"/>
        </a:p>
      </dgm:t>
    </dgm:pt>
    <dgm:pt modelId="{A0D6CE98-40E2-4AA7-B327-0F0764DA99E0}" type="sibTrans" cxnId="{58C45C78-3448-40AE-B82D-1E6D3D601CA5}">
      <dgm:prSet/>
      <dgm:spPr/>
      <dgm:t>
        <a:bodyPr/>
        <a:lstStyle/>
        <a:p>
          <a:endParaRPr lang="en-US"/>
        </a:p>
      </dgm:t>
    </dgm:pt>
    <dgm:pt modelId="{F8EBEA0A-6757-4DFF-81B8-29340084D911}">
      <dgm:prSet phldrT="[Text]" custT="1"/>
      <dgm:spPr/>
      <dgm:t>
        <a:bodyPr/>
        <a:lstStyle/>
        <a:p>
          <a:pPr algn="just"/>
          <a:r>
            <a:rPr lang="en-US" sz="3000" b="1" dirty="0" err="1">
              <a:solidFill>
                <a:srgbClr val="002060"/>
              </a:solidFill>
              <a:latin typeface="Times New Roman" panose="02020603050405020304" pitchFamily="18" charset="0"/>
              <a:cs typeface="Times New Roman" panose="02020603050405020304" pitchFamily="18" charset="0"/>
            </a:rPr>
            <a:t>Trách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nhiệm</a:t>
          </a:r>
          <a:r>
            <a:rPr lang="en-US" sz="3000" b="1"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TBC</a:t>
          </a:r>
          <a:r>
            <a:rPr lang="en-US" sz="2500" b="1"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Hướng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dẫn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tạo</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điều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kiện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Ghi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nhận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xử</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lý</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khiếu</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nại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ghi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biên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bản</a:t>
          </a:r>
          <a:r>
            <a:rPr lang="en-US" sz="2500" b="0" dirty="0">
              <a:solidFill>
                <a:srgbClr val="002060"/>
              </a:solidFill>
              <a:latin typeface="Times New Roman" panose="02020603050405020304" pitchFamily="18" charset="0"/>
              <a:cs typeface="Times New Roman" panose="02020603050405020304" pitchFamily="18" charset="0"/>
            </a:rPr>
            <a:t>; </a:t>
          </a:r>
          <a:r>
            <a:rPr lang="vi-VN" sz="2500" b="0" i="0" dirty="0">
              <a:solidFill>
                <a:srgbClr val="002060"/>
              </a:solidFill>
              <a:latin typeface="Times New Roman" panose="02020603050405020304" pitchFamily="18" charset="0"/>
              <a:cs typeface="Times New Roman" panose="02020603050405020304" pitchFamily="18" charset="0"/>
            </a:rPr>
            <a:t>trường hợp không giải quyết được thì phải ghi rõ ý kiến của TBC vào biên bản giải quyết khiếu nại, tố cáo và chuyển đến BBC</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Yêu</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cầu</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rời</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khu</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vực</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nếu</a:t>
          </a:r>
          <a:r>
            <a:rPr lang="en-US" sz="2500" b="0" i="0" dirty="0">
              <a:solidFill>
                <a:srgbClr val="002060"/>
              </a:solidFill>
              <a:latin typeface="Times New Roman" panose="02020603050405020304" pitchFamily="18" charset="0"/>
              <a:cs typeface="Times New Roman" panose="02020603050405020304" pitchFamily="18" charset="0"/>
            </a:rPr>
            <a:t> vi </a:t>
          </a:r>
          <a:r>
            <a:rPr lang="en-US" sz="2500" b="0" i="0" dirty="0" err="1">
              <a:solidFill>
                <a:srgbClr val="002060"/>
              </a:solidFill>
              <a:latin typeface="Times New Roman" panose="02020603050405020304" pitchFamily="18" charset="0"/>
              <a:cs typeface="Times New Roman" panose="02020603050405020304" pitchFamily="18" charset="0"/>
            </a:rPr>
            <a:t>phạm</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nội</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quy</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mất</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trật</a:t>
          </a:r>
          <a:r>
            <a:rPr lang="en-US" sz="2500" b="0" i="0" dirty="0">
              <a:solidFill>
                <a:srgbClr val="002060"/>
              </a:solidFill>
              <a:latin typeface="Times New Roman" panose="02020603050405020304" pitchFamily="18" charset="0"/>
              <a:cs typeface="Times New Roman" panose="02020603050405020304" pitchFamily="18" charset="0"/>
            </a:rPr>
            <a:t> </a:t>
          </a:r>
          <a:r>
            <a:rPr lang="en-US" sz="2500" b="0" i="0" dirty="0" err="1">
              <a:solidFill>
                <a:srgbClr val="002060"/>
              </a:solidFill>
              <a:latin typeface="Times New Roman" panose="02020603050405020304" pitchFamily="18" charset="0"/>
              <a:cs typeface="Times New Roman" panose="02020603050405020304" pitchFamily="18" charset="0"/>
            </a:rPr>
            <a:t>tự</a:t>
          </a:r>
          <a:r>
            <a:rPr lang="en-US" sz="2500" b="0" i="0" dirty="0">
              <a:solidFill>
                <a:srgbClr val="002060"/>
              </a:solidFill>
              <a:latin typeface="Times New Roman" panose="02020603050405020304" pitchFamily="18" charset="0"/>
              <a:cs typeface="Times New Roman" panose="02020603050405020304" pitchFamily="18" charset="0"/>
            </a:rPr>
            <a:t>.</a:t>
          </a:r>
          <a:endParaRPr lang="en-US" sz="2500" b="0" dirty="0">
            <a:solidFill>
              <a:srgbClr val="002060"/>
            </a:solidFill>
            <a:latin typeface="Times New Roman" panose="02020603050405020304" pitchFamily="18" charset="0"/>
            <a:cs typeface="Times New Roman" panose="02020603050405020304" pitchFamily="18" charset="0"/>
          </a:endParaRPr>
        </a:p>
      </dgm:t>
    </dgm:pt>
    <dgm:pt modelId="{E2CD7535-5C5F-41E4-AEAC-FEEB5BE4466D}" type="parTrans" cxnId="{8BCD451F-30DD-4F30-A675-C16347A17580}">
      <dgm:prSet/>
      <dgm:spPr/>
      <dgm:t>
        <a:bodyPr/>
        <a:lstStyle/>
        <a:p>
          <a:endParaRPr lang="en-US"/>
        </a:p>
      </dgm:t>
    </dgm:pt>
    <dgm:pt modelId="{30399E0A-A102-4002-8975-83CD492830F9}" type="sibTrans" cxnId="{8BCD451F-30DD-4F30-A675-C16347A17580}">
      <dgm:prSet/>
      <dgm:spPr/>
      <dgm:t>
        <a:bodyPr/>
        <a:lstStyle/>
        <a:p>
          <a:endParaRPr lang="en-US"/>
        </a:p>
      </dgm:t>
    </dgm:pt>
    <dgm:pt modelId="{A3A7978F-DE9B-4066-BD93-DE3C3B94CE79}">
      <dgm:prSet phldrT="[Text]" custT="1"/>
      <dgm:spPr/>
      <dgm:t>
        <a:bodyPr/>
        <a:lstStyle/>
        <a:p>
          <a:pPr algn="just"/>
          <a:r>
            <a:rPr lang="en-US" sz="3000" b="1" dirty="0" err="1">
              <a:solidFill>
                <a:srgbClr val="002060"/>
              </a:solidFill>
              <a:latin typeface="Times New Roman" panose="02020603050405020304" pitchFamily="18" charset="0"/>
              <a:cs typeface="Times New Roman" panose="02020603050405020304" pitchFamily="18" charset="0"/>
            </a:rPr>
            <a:t>Trách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nhiệm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Người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chứng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ki</a:t>
          </a:r>
          <a:r>
            <a:rPr lang="en-US" sz="2500" b="1" dirty="0" err="1">
              <a:solidFill>
                <a:srgbClr val="002060"/>
              </a:solidFill>
              <a:latin typeface="Times New Roman" panose="02020603050405020304" pitchFamily="18" charset="0"/>
              <a:cs typeface="Times New Roman" panose="02020603050405020304" pitchFamily="18" charset="0"/>
            </a:rPr>
            <a:t>ến</a:t>
          </a:r>
          <a:r>
            <a:rPr lang="en-US" sz="2500" b="1"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Tuân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thủ</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pháp</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luật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nội</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quy</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Không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cản</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trở</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giữ</a:t>
          </a:r>
          <a:r>
            <a:rPr lang="en-US" sz="2500" b="0" dirty="0">
              <a:solidFill>
                <a:srgbClr val="002060"/>
              </a:solidFill>
              <a:latin typeface="Times New Roman" panose="02020603050405020304" pitchFamily="18" charset="0"/>
              <a:cs typeface="Times New Roman" panose="02020603050405020304" pitchFamily="18" charset="0"/>
            </a:rPr>
            <a:t> an </a:t>
          </a:r>
          <a:r>
            <a:rPr lang="en-US" sz="2500" b="0" dirty="0" err="1">
              <a:solidFill>
                <a:srgbClr val="002060"/>
              </a:solidFill>
              <a:latin typeface="Times New Roman" panose="02020603050405020304" pitchFamily="18" charset="0"/>
              <a:cs typeface="Times New Roman" panose="02020603050405020304" pitchFamily="18" charset="0"/>
            </a:rPr>
            <a:t>toàn</a:t>
          </a:r>
          <a:r>
            <a:rPr lang="en-US" sz="2500" b="0" dirty="0">
              <a:solidFill>
                <a:srgbClr val="002060"/>
              </a:solidFill>
              <a:latin typeface="Times New Roman" panose="02020603050405020304" pitchFamily="18" charset="0"/>
              <a:cs typeface="Times New Roman" panose="02020603050405020304" pitchFamily="18" charset="0"/>
            </a:rPr>
            <a:t> – </a:t>
          </a:r>
          <a:r>
            <a:rPr lang="en-US" sz="2500" b="0" dirty="0" err="1">
              <a:solidFill>
                <a:srgbClr val="002060"/>
              </a:solidFill>
              <a:latin typeface="Times New Roman" panose="02020603050405020304" pitchFamily="18" charset="0"/>
              <a:cs typeface="Times New Roman" panose="02020603050405020304" pitchFamily="18" charset="0"/>
            </a:rPr>
            <a:t>trật</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tự</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Báo</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chí</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đưa</a:t>
          </a:r>
          <a:r>
            <a:rPr lang="en-US" sz="2500" b="0" dirty="0">
              <a:solidFill>
                <a:srgbClr val="002060"/>
              </a:solidFill>
              <a:latin typeface="Times New Roman" panose="02020603050405020304" pitchFamily="18" charset="0"/>
              <a:cs typeface="Times New Roman" panose="02020603050405020304" pitchFamily="18" charset="0"/>
            </a:rPr>
            <a:t> tin </a:t>
          </a:r>
          <a:r>
            <a:rPr lang="en-US" sz="2500" b="0" dirty="0" err="1">
              <a:solidFill>
                <a:srgbClr val="002060"/>
              </a:solidFill>
              <a:latin typeface="Times New Roman" panose="02020603050405020304" pitchFamily="18" charset="0"/>
              <a:cs typeface="Times New Roman" panose="02020603050405020304" pitchFamily="18" charset="0"/>
            </a:rPr>
            <a:t>trung</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thực</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chính</a:t>
          </a:r>
          <a:r>
            <a:rPr lang="en-US" sz="2500" b="0" dirty="0">
              <a:solidFill>
                <a:srgbClr val="002060"/>
              </a:solidFill>
              <a:latin typeface="Times New Roman" panose="02020603050405020304" pitchFamily="18" charset="0"/>
              <a:cs typeface="Times New Roman" panose="02020603050405020304" pitchFamily="18" charset="0"/>
            </a:rPr>
            <a:t> </a:t>
          </a:r>
          <a:r>
            <a:rPr lang="en-US" sz="2500" b="0" dirty="0" err="1">
              <a:solidFill>
                <a:srgbClr val="002060"/>
              </a:solidFill>
              <a:latin typeface="Times New Roman" panose="02020603050405020304" pitchFamily="18" charset="0"/>
              <a:cs typeface="Times New Roman" panose="02020603050405020304" pitchFamily="18" charset="0"/>
            </a:rPr>
            <a:t>xác</a:t>
          </a:r>
          <a:r>
            <a:rPr lang="en-US" sz="2500" b="0" dirty="0">
              <a:solidFill>
                <a:srgbClr val="002060"/>
              </a:solidFill>
              <a:latin typeface="Times New Roman" panose="02020603050405020304" pitchFamily="18" charset="0"/>
              <a:cs typeface="Times New Roman" panose="02020603050405020304" pitchFamily="18" charset="0"/>
            </a:rPr>
            <a:t>.</a:t>
          </a:r>
        </a:p>
      </dgm:t>
    </dgm:pt>
    <dgm:pt modelId="{DEB29432-4878-480D-8928-22211780554F}" type="parTrans" cxnId="{D8337BF1-DC69-413D-8685-4FE6AB50B175}">
      <dgm:prSet/>
      <dgm:spPr/>
      <dgm:t>
        <a:bodyPr/>
        <a:lstStyle/>
        <a:p>
          <a:endParaRPr lang="en-US"/>
        </a:p>
      </dgm:t>
    </dgm:pt>
    <dgm:pt modelId="{4E80F314-76D1-4721-A8C7-360CC0A42A19}" type="sibTrans" cxnId="{D8337BF1-DC69-413D-8685-4FE6AB50B175}">
      <dgm:prSet/>
      <dgm:spPr/>
      <dgm:t>
        <a:bodyPr/>
        <a:lstStyle/>
        <a:p>
          <a:endParaRPr lang="en-US"/>
        </a:p>
      </dgm:t>
    </dgm:pt>
    <dgm:pt modelId="{96BAB4B1-FD6E-437A-8F5F-06FC0C675E43}" type="pres">
      <dgm:prSet presAssocID="{3AC0CA44-3385-4901-AB40-5D735DAA76FB}" presName="Name0" presStyleCnt="0">
        <dgm:presLayoutVars>
          <dgm:dir/>
          <dgm:animLvl val="lvl"/>
          <dgm:resizeHandles/>
        </dgm:presLayoutVars>
      </dgm:prSet>
      <dgm:spPr/>
    </dgm:pt>
    <dgm:pt modelId="{3B4C5E9F-B1EE-4EE2-B0B5-4859096B0D3B}" type="pres">
      <dgm:prSet presAssocID="{34532D1D-9C3E-4D40-9A40-44F254F41DA8}" presName="linNode" presStyleCnt="0"/>
      <dgm:spPr/>
    </dgm:pt>
    <dgm:pt modelId="{9266231F-39F1-4B41-AE6B-5560B79FE8C7}" type="pres">
      <dgm:prSet presAssocID="{34532D1D-9C3E-4D40-9A40-44F254F41DA8}" presName="parentShp" presStyleLbl="node1" presStyleIdx="0" presStyleCnt="2" custScaleX="47727" custLinFactNeighborX="-17424" custLinFactNeighborY="-26">
        <dgm:presLayoutVars>
          <dgm:bulletEnabled val="1"/>
        </dgm:presLayoutVars>
      </dgm:prSet>
      <dgm:spPr/>
    </dgm:pt>
    <dgm:pt modelId="{E99D7F0C-8A47-414D-B02C-C2E6DF7570B4}" type="pres">
      <dgm:prSet presAssocID="{34532D1D-9C3E-4D40-9A40-44F254F41DA8}" presName="childShp" presStyleLbl="bgAccFollowNode1" presStyleIdx="0" presStyleCnt="2" custScaleX="164187" custScaleY="113918" custLinFactNeighborX="123" custLinFactNeighborY="-26">
        <dgm:presLayoutVars>
          <dgm:bulletEnabled val="1"/>
        </dgm:presLayoutVars>
      </dgm:prSet>
      <dgm:spPr/>
    </dgm:pt>
    <dgm:pt modelId="{3EFC6D44-342E-4F60-8637-5DADAB44663D}" type="pres">
      <dgm:prSet presAssocID="{7AFA43B4-19FD-402D-AB17-62A912D3D0CD}" presName="spacing" presStyleCnt="0"/>
      <dgm:spPr/>
    </dgm:pt>
    <dgm:pt modelId="{F44565A1-C340-4193-A423-B3CDA51F3776}" type="pres">
      <dgm:prSet presAssocID="{0FA826A7-87E1-4205-879C-9197084B4584}" presName="linNode" presStyleCnt="0"/>
      <dgm:spPr/>
    </dgm:pt>
    <dgm:pt modelId="{1FE7B0B7-86AA-4C23-9BD2-D341EE2A938A}" type="pres">
      <dgm:prSet presAssocID="{0FA826A7-87E1-4205-879C-9197084B4584}" presName="parentShp" presStyleLbl="node1" presStyleIdx="1" presStyleCnt="2" custScaleX="39205" custLinFactNeighborX="-81" custLinFactNeighborY="-7625">
        <dgm:presLayoutVars>
          <dgm:bulletEnabled val="1"/>
        </dgm:presLayoutVars>
      </dgm:prSet>
      <dgm:spPr/>
    </dgm:pt>
    <dgm:pt modelId="{BCFE76C6-B377-479B-8F78-DCB64A5B6E1F}" type="pres">
      <dgm:prSet presAssocID="{0FA826A7-87E1-4205-879C-9197084B4584}" presName="childShp" presStyleLbl="bgAccFollowNode1" presStyleIdx="1" presStyleCnt="2" custScaleX="140530" custScaleY="136370">
        <dgm:presLayoutVars>
          <dgm:bulletEnabled val="1"/>
        </dgm:presLayoutVars>
      </dgm:prSet>
      <dgm:spPr/>
    </dgm:pt>
  </dgm:ptLst>
  <dgm:cxnLst>
    <dgm:cxn modelId="{E5BCA90E-D16C-4791-8DCD-289DB7B4E203}" srcId="{34532D1D-9C3E-4D40-9A40-44F254F41DA8}" destId="{BCA63A31-45BF-45F9-9F6F-D186D0BB9C8A}" srcOrd="0" destOrd="0" parTransId="{A2F924F0-2B91-4DA4-8881-8047C0E09A93}" sibTransId="{CB5B370B-3899-4541-877F-F2D71BDA091A}"/>
    <dgm:cxn modelId="{FA60C713-05A0-4BAC-969C-989C509AA7A0}" type="presOf" srcId="{A3A7978F-DE9B-4066-BD93-DE3C3B94CE79}" destId="{BCFE76C6-B377-479B-8F78-DCB64A5B6E1F}" srcOrd="0" destOrd="1" presId="urn:microsoft.com/office/officeart/2005/8/layout/vList6"/>
    <dgm:cxn modelId="{BD4B1516-7CFB-445A-AB54-68531D3C4700}" type="presOf" srcId="{3AC0CA44-3385-4901-AB40-5D735DAA76FB}" destId="{96BAB4B1-FD6E-437A-8F5F-06FC0C675E43}" srcOrd="0" destOrd="0" presId="urn:microsoft.com/office/officeart/2005/8/layout/vList6"/>
    <dgm:cxn modelId="{EFC9C918-24BE-49B7-ADFC-1990C1E91BF1}" type="presOf" srcId="{F8EBEA0A-6757-4DFF-81B8-29340084D911}" destId="{BCFE76C6-B377-479B-8F78-DCB64A5B6E1F}" srcOrd="0" destOrd="2" presId="urn:microsoft.com/office/officeart/2005/8/layout/vList6"/>
    <dgm:cxn modelId="{8BCD451F-30DD-4F30-A675-C16347A17580}" srcId="{0FA826A7-87E1-4205-879C-9197084B4584}" destId="{F8EBEA0A-6757-4DFF-81B8-29340084D911}" srcOrd="2" destOrd="0" parTransId="{E2CD7535-5C5F-41E4-AEAC-FEEB5BE4466D}" sibTransId="{30399E0A-A102-4002-8975-83CD492830F9}"/>
    <dgm:cxn modelId="{AB17F834-F272-44F6-A719-0D179BF8B9EF}" type="presOf" srcId="{57E690E9-2D0B-4F37-8D99-B2D9B3747767}" destId="{E99D7F0C-8A47-414D-B02C-C2E6DF7570B4}" srcOrd="0" destOrd="1" presId="urn:microsoft.com/office/officeart/2005/8/layout/vList6"/>
    <dgm:cxn modelId="{C1A3AC70-4F66-441E-B965-C2FD1AA1FD7D}" srcId="{3AC0CA44-3385-4901-AB40-5D735DAA76FB}" destId="{34532D1D-9C3E-4D40-9A40-44F254F41DA8}" srcOrd="0" destOrd="0" parTransId="{5073EBB8-A056-472F-BB64-5BD52776EDF9}" sibTransId="{7AFA43B4-19FD-402D-AB17-62A912D3D0CD}"/>
    <dgm:cxn modelId="{58C45C78-3448-40AE-B82D-1E6D3D601CA5}" srcId="{34532D1D-9C3E-4D40-9A40-44F254F41DA8}" destId="{57E690E9-2D0B-4F37-8D99-B2D9B3747767}" srcOrd="1" destOrd="0" parTransId="{E46C625D-DDD8-448D-939D-88DCD199B184}" sibTransId="{A0D6CE98-40E2-4AA7-B327-0F0764DA99E0}"/>
    <dgm:cxn modelId="{B0805B7C-1AA9-4D00-A907-3C830ECC1956}" type="presOf" srcId="{BCA63A31-45BF-45F9-9F6F-D186D0BB9C8A}" destId="{E99D7F0C-8A47-414D-B02C-C2E6DF7570B4}" srcOrd="0" destOrd="0" presId="urn:microsoft.com/office/officeart/2005/8/layout/vList6"/>
    <dgm:cxn modelId="{B9144B8A-F110-4526-9506-E920AF9DC0EA}" srcId="{3AC0CA44-3385-4901-AB40-5D735DAA76FB}" destId="{0FA826A7-87E1-4205-879C-9197084B4584}" srcOrd="1" destOrd="0" parTransId="{2718506E-C435-4767-B988-C563AE36024F}" sibTransId="{C841317F-89B4-47A2-B022-DD43916DD11E}"/>
    <dgm:cxn modelId="{082584C8-635A-48D0-823F-CCECB315AB5C}" type="presOf" srcId="{34532D1D-9C3E-4D40-9A40-44F254F41DA8}" destId="{9266231F-39F1-4B41-AE6B-5560B79FE8C7}" srcOrd="0" destOrd="0" presId="urn:microsoft.com/office/officeart/2005/8/layout/vList6"/>
    <dgm:cxn modelId="{5630EAD3-8077-493E-ABBC-7AD163C1D6C8}" type="presOf" srcId="{0FA826A7-87E1-4205-879C-9197084B4584}" destId="{1FE7B0B7-86AA-4C23-9BD2-D341EE2A938A}" srcOrd="0" destOrd="0" presId="urn:microsoft.com/office/officeart/2005/8/layout/vList6"/>
    <dgm:cxn modelId="{6D3BF8E3-DE41-486B-A17F-C47492E774CD}" srcId="{0FA826A7-87E1-4205-879C-9197084B4584}" destId="{2D553D32-D9B4-4B23-B3DC-8AD1E68A0BF6}" srcOrd="0" destOrd="0" parTransId="{9330B8DD-EDAB-41F2-A840-FFE45DE07E04}" sibTransId="{B08BFF75-912B-4E7B-B4F1-B6BE833AC65B}"/>
    <dgm:cxn modelId="{E0CE0FE4-AFA3-4496-96BB-7FAD893B8148}" type="presOf" srcId="{2D553D32-D9B4-4B23-B3DC-8AD1E68A0BF6}" destId="{BCFE76C6-B377-479B-8F78-DCB64A5B6E1F}" srcOrd="0" destOrd="0" presId="urn:microsoft.com/office/officeart/2005/8/layout/vList6"/>
    <dgm:cxn modelId="{D8337BF1-DC69-413D-8685-4FE6AB50B175}" srcId="{0FA826A7-87E1-4205-879C-9197084B4584}" destId="{A3A7978F-DE9B-4066-BD93-DE3C3B94CE79}" srcOrd="1" destOrd="0" parTransId="{DEB29432-4878-480D-8928-22211780554F}" sibTransId="{4E80F314-76D1-4721-A8C7-360CC0A42A19}"/>
    <dgm:cxn modelId="{4BC67C98-55BB-462F-B6B4-36EDDBAC5FF0}" type="presParOf" srcId="{96BAB4B1-FD6E-437A-8F5F-06FC0C675E43}" destId="{3B4C5E9F-B1EE-4EE2-B0B5-4859096B0D3B}" srcOrd="0" destOrd="0" presId="urn:microsoft.com/office/officeart/2005/8/layout/vList6"/>
    <dgm:cxn modelId="{322EE59B-774C-4AD3-B71E-01B24C01E5A5}" type="presParOf" srcId="{3B4C5E9F-B1EE-4EE2-B0B5-4859096B0D3B}" destId="{9266231F-39F1-4B41-AE6B-5560B79FE8C7}" srcOrd="0" destOrd="0" presId="urn:microsoft.com/office/officeart/2005/8/layout/vList6"/>
    <dgm:cxn modelId="{38F23365-582A-459A-93CD-D7EF9C189C09}" type="presParOf" srcId="{3B4C5E9F-B1EE-4EE2-B0B5-4859096B0D3B}" destId="{E99D7F0C-8A47-414D-B02C-C2E6DF7570B4}" srcOrd="1" destOrd="0" presId="urn:microsoft.com/office/officeart/2005/8/layout/vList6"/>
    <dgm:cxn modelId="{9CB59666-A8C9-4EDF-80C0-0CC0BDA9A735}" type="presParOf" srcId="{96BAB4B1-FD6E-437A-8F5F-06FC0C675E43}" destId="{3EFC6D44-342E-4F60-8637-5DADAB44663D}" srcOrd="1" destOrd="0" presId="urn:microsoft.com/office/officeart/2005/8/layout/vList6"/>
    <dgm:cxn modelId="{AE56F2F2-6255-45A6-947F-334218D5EDE5}" type="presParOf" srcId="{96BAB4B1-FD6E-437A-8F5F-06FC0C675E43}" destId="{F44565A1-C340-4193-A423-B3CDA51F3776}" srcOrd="2" destOrd="0" presId="urn:microsoft.com/office/officeart/2005/8/layout/vList6"/>
    <dgm:cxn modelId="{AD1761B5-0B5E-409D-A896-EF6BB02F5D11}" type="presParOf" srcId="{F44565A1-C340-4193-A423-B3CDA51F3776}" destId="{1FE7B0B7-86AA-4C23-9BD2-D341EE2A938A}" srcOrd="0" destOrd="0" presId="urn:microsoft.com/office/officeart/2005/8/layout/vList6"/>
    <dgm:cxn modelId="{71C5F47A-0400-48D5-8643-A90D1A8D6E46}" type="presParOf" srcId="{F44565A1-C340-4193-A423-B3CDA51F3776}" destId="{BCFE76C6-B377-479B-8F78-DCB64A5B6E1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E168C-1D62-4448-B35E-563FC78F8709}">
      <dsp:nvSpPr>
        <dsp:cNvPr id="0" name=""/>
        <dsp:cNvSpPr/>
      </dsp:nvSpPr>
      <dsp:spPr>
        <a:xfrm>
          <a:off x="7564" y="0"/>
          <a:ext cx="4567782" cy="61225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ts val="0"/>
            </a:spcAft>
            <a:buNone/>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Ủy</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ban </a:t>
          </a:r>
        </a:p>
        <a:p>
          <a:pPr marL="0" lvl="0" indent="0" algn="ctr" defTabSz="2222500">
            <a:lnSpc>
              <a:spcPct val="90000"/>
            </a:lnSpc>
            <a:spcBef>
              <a:spcPct val="0"/>
            </a:spcBef>
            <a:spcAft>
              <a:spcPts val="0"/>
            </a:spcAft>
            <a:buNone/>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endParaRPr>
        </a:p>
      </dsp:txBody>
      <dsp:txXfrm>
        <a:off x="7564" y="0"/>
        <a:ext cx="4567782" cy="1836754"/>
      </dsp:txXfrm>
    </dsp:sp>
    <dsp:sp modelId="{B8387457-269F-47ED-8D52-DF85F18E8279}">
      <dsp:nvSpPr>
        <dsp:cNvPr id="0" name=""/>
        <dsp:cNvSpPr/>
      </dsp:nvSpPr>
      <dsp:spPr>
        <a:xfrm>
          <a:off x="79369" y="1838548"/>
          <a:ext cx="4424171" cy="184602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1. </a:t>
          </a:r>
          <a:r>
            <a:rPr lang="en-US" sz="1700" b="1" kern="1200" dirty="0" err="1">
              <a:latin typeface="Times New Roman" panose="02020603050405020304" pitchFamily="18" charset="0"/>
              <a:cs typeface="Times New Roman" panose="02020603050405020304" pitchFamily="18" charset="0"/>
            </a:rPr>
            <a:t>Chỉ</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kiểm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tra</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toàn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bộ</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công</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tác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2. </a:t>
          </a:r>
          <a:r>
            <a:rPr lang="en-US" sz="1700" b="1" kern="1200" dirty="0" err="1">
              <a:latin typeface="Times New Roman" panose="02020603050405020304" pitchFamily="18" charset="0"/>
              <a:cs typeface="Times New Roman" panose="02020603050405020304" pitchFamily="18" charset="0"/>
            </a:rPr>
            <a:t>Tuyên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truyền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bảo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đảm</a:t>
          </a:r>
          <a:r>
            <a:rPr lang="en-US" sz="1700" b="1" kern="1200" dirty="0">
              <a:latin typeface="Times New Roman" panose="02020603050405020304" pitchFamily="18" charset="0"/>
              <a:cs typeface="Times New Roman" panose="02020603050405020304" pitchFamily="18" charset="0"/>
            </a:rPr>
            <a:t> an </a:t>
          </a:r>
          <a:r>
            <a:rPr lang="en-US" sz="1700" b="1" kern="1200" dirty="0" err="1">
              <a:latin typeface="Times New Roman" panose="02020603050405020304" pitchFamily="18" charset="0"/>
              <a:cs typeface="Times New Roman" panose="02020603050405020304" pitchFamily="18" charset="0"/>
            </a:rPr>
            <a:t>ninh</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trật</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tự</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3. </a:t>
          </a:r>
          <a:r>
            <a:rPr lang="vi-VN" sz="1700" b="1" kern="1200" dirty="0">
              <a:latin typeface="Times New Roman" panose="02020603050405020304" pitchFamily="18" charset="0"/>
              <a:cs typeface="Times New Roman" panose="02020603050405020304" pitchFamily="18" charset="0"/>
            </a:rPr>
            <a:t>Tiếp nhận, lập danh sách người ứng cử</a:t>
          </a: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4. </a:t>
          </a:r>
          <a:r>
            <a:rPr lang="en-US" sz="1700" b="1" kern="1200" dirty="0" err="1">
              <a:latin typeface="Times New Roman" panose="02020603050405020304" pitchFamily="18" charset="0"/>
              <a:cs typeface="Times New Roman" panose="02020603050405020304" pitchFamily="18" charset="0"/>
            </a:rPr>
            <a:t>Chỉ</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lập</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niêm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yết</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danh</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sách</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tri</a:t>
          </a:r>
        </a:p>
      </dsp:txBody>
      <dsp:txXfrm>
        <a:off x="133437" y="1892616"/>
        <a:ext cx="4316035" cy="1737885"/>
      </dsp:txXfrm>
    </dsp:sp>
    <dsp:sp modelId="{37C4F2CD-1C90-466D-B04C-F2F7D47E1884}">
      <dsp:nvSpPr>
        <dsp:cNvPr id="0" name=""/>
        <dsp:cNvSpPr/>
      </dsp:nvSpPr>
      <dsp:spPr>
        <a:xfrm>
          <a:off x="100600" y="3968573"/>
          <a:ext cx="4381709" cy="1846021"/>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5. </a:t>
          </a:r>
          <a:r>
            <a:rPr lang="en-US" sz="1700" b="1" kern="1200" dirty="0" err="1">
              <a:latin typeface="Times New Roman" panose="02020603050405020304" pitchFamily="18" charset="0"/>
              <a:cs typeface="Times New Roman" panose="02020603050405020304" pitchFamily="18" charset="0"/>
            </a:rPr>
            <a:t>Nhận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phân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phối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6. </a:t>
          </a:r>
          <a:r>
            <a:rPr lang="en-US" sz="1700" b="1" kern="1200" dirty="0" err="1">
              <a:latin typeface="Times New Roman" panose="02020603050405020304" pitchFamily="18" charset="0"/>
              <a:cs typeface="Times New Roman" panose="02020603050405020304" pitchFamily="18" charset="0"/>
            </a:rPr>
            <a:t>Giải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quyết</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khiếu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nại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tố</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cáo</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7. </a:t>
          </a:r>
          <a:r>
            <a:rPr lang="en-US" sz="1700" b="1" kern="1200" dirty="0" err="1">
              <a:latin typeface="Times New Roman" panose="02020603050405020304" pitchFamily="18" charset="0"/>
              <a:cs typeface="Times New Roman" panose="02020603050405020304" pitchFamily="18" charset="0"/>
            </a:rPr>
            <a:t>Tổng</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hợp</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kết</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quả</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8. </a:t>
          </a:r>
          <a:r>
            <a:rPr lang="en-US" sz="1700" b="1" kern="1200" dirty="0" err="1">
              <a:latin typeface="Times New Roman" panose="02020603050405020304" pitchFamily="18" charset="0"/>
              <a:cs typeface="Times New Roman" panose="02020603050405020304" pitchFamily="18" charset="0"/>
            </a:rPr>
            <a:t>Tổ</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chức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thêm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lại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nếu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có</a:t>
          </a:r>
          <a:r>
            <a:rPr lang="en-US" sz="1700" b="1" kern="1200" dirty="0">
              <a:latin typeface="Times New Roman" panose="02020603050405020304" pitchFamily="18" charset="0"/>
              <a:cs typeface="Times New Roman" panose="02020603050405020304" pitchFamily="18" charset="0"/>
            </a:rPr>
            <a:t>)</a:t>
          </a:r>
        </a:p>
      </dsp:txBody>
      <dsp:txXfrm>
        <a:off x="154668" y="4022641"/>
        <a:ext cx="4273573" cy="1737885"/>
      </dsp:txXfrm>
    </dsp:sp>
    <dsp:sp modelId="{91AA88C1-C816-4864-8D11-8743E879DB3B}">
      <dsp:nvSpPr>
        <dsp:cNvPr id="0" name=""/>
        <dsp:cNvSpPr/>
      </dsp:nvSpPr>
      <dsp:spPr>
        <a:xfrm>
          <a:off x="4917930" y="0"/>
          <a:ext cx="4567782" cy="61225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ts val="0"/>
            </a:spcAft>
            <a:buNone/>
          </a:pP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Ban </a:t>
          </a:r>
        </a:p>
        <a:p>
          <a:pPr marL="0" lvl="0" indent="0" algn="ctr" defTabSz="2222500">
            <a:lnSpc>
              <a:spcPct val="90000"/>
            </a:lnSpc>
            <a:spcBef>
              <a:spcPct val="0"/>
            </a:spcBef>
            <a:spcAft>
              <a:spcPts val="0"/>
            </a:spcAft>
            <a:buNone/>
          </a:pP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403CCF"/>
            </a:solidFill>
            <a:latin typeface="Times New Roman" panose="02020603050405020304" pitchFamily="18" charset="0"/>
            <a:ea typeface="Libre Baskerville" pitchFamily="34" charset="-122"/>
            <a:cs typeface="Times New Roman" panose="02020603050405020304" pitchFamily="18" charset="0"/>
          </a:endParaRPr>
        </a:p>
      </dsp:txBody>
      <dsp:txXfrm>
        <a:off x="4917930" y="0"/>
        <a:ext cx="4567782" cy="1836754"/>
      </dsp:txXfrm>
    </dsp:sp>
    <dsp:sp modelId="{11ECDCA0-A263-4BD8-BDD2-C7E7732DA0EA}">
      <dsp:nvSpPr>
        <dsp:cNvPr id="0" name=""/>
        <dsp:cNvSpPr/>
      </dsp:nvSpPr>
      <dsp:spPr>
        <a:xfrm>
          <a:off x="5037880" y="1838548"/>
          <a:ext cx="4327882" cy="1846021"/>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1. </a:t>
          </a:r>
          <a:r>
            <a:rPr lang="en-US" sz="1700" b="1" kern="1200" dirty="0" err="1">
              <a:latin typeface="Times New Roman" panose="02020603050405020304" pitchFamily="18" charset="0"/>
              <a:cs typeface="Times New Roman" panose="02020603050405020304" pitchFamily="18" charset="0"/>
            </a:rPr>
            <a:t>Kiểm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tra</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đôn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đốc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Tổ</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2. </a:t>
          </a:r>
          <a:r>
            <a:rPr lang="vi-VN" sz="1700" b="1" kern="1200" dirty="0">
              <a:latin typeface="Times New Roman" panose="02020603050405020304" pitchFamily="18" charset="0"/>
              <a:cs typeface="Times New Roman" panose="02020603050405020304" pitchFamily="18" charset="0"/>
            </a:rPr>
            <a:t>Kiểm tra danh sách cử tri, người ứng cử</a:t>
          </a: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3. </a:t>
          </a:r>
          <a:r>
            <a:rPr lang="en-US" sz="1700" b="1" kern="1200" dirty="0" err="1">
              <a:latin typeface="Times New Roman" panose="02020603050405020304" pitchFamily="18" charset="0"/>
              <a:cs typeface="Times New Roman" panose="02020603050405020304" pitchFamily="18" charset="0"/>
            </a:rPr>
            <a:t>Chỉ</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bố</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trí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phòng</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bỏ</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4</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Nhận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phân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phối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phiếu</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bầu</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cho</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Tổ</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bầu</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cử</a:t>
          </a:r>
          <a:endParaRPr lang="en-US" sz="1600" b="1" kern="1200" dirty="0">
            <a:latin typeface="Times New Roman" panose="02020603050405020304" pitchFamily="18" charset="0"/>
            <a:cs typeface="Times New Roman" panose="02020603050405020304" pitchFamily="18" charset="0"/>
          </a:endParaRPr>
        </a:p>
      </dsp:txBody>
      <dsp:txXfrm>
        <a:off x="5091948" y="1892616"/>
        <a:ext cx="4219746" cy="1737885"/>
      </dsp:txXfrm>
    </dsp:sp>
    <dsp:sp modelId="{0D72ABB5-22B8-422C-8BAD-686C77E8E03B}">
      <dsp:nvSpPr>
        <dsp:cNvPr id="0" name=""/>
        <dsp:cNvSpPr/>
      </dsp:nvSpPr>
      <dsp:spPr>
        <a:xfrm>
          <a:off x="4984803" y="3968573"/>
          <a:ext cx="4434038" cy="1846021"/>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5. </a:t>
          </a:r>
          <a:r>
            <a:rPr lang="en-US" sz="1700" b="1" kern="1200" dirty="0" err="1">
              <a:latin typeface="Times New Roman" panose="02020603050405020304" pitchFamily="18" charset="0"/>
              <a:cs typeface="Times New Roman" panose="02020603050405020304" pitchFamily="18" charset="0"/>
            </a:rPr>
            <a:t>Tổng</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hợp</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lập</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biên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bản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kết</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quả</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6. </a:t>
          </a:r>
          <a:r>
            <a:rPr lang="en-US" sz="1600" b="1" kern="1200" dirty="0" err="1">
              <a:latin typeface="Times New Roman" panose="02020603050405020304" pitchFamily="18" charset="0"/>
              <a:cs typeface="Times New Roman" panose="02020603050405020304" pitchFamily="18" charset="0"/>
            </a:rPr>
            <a:t>Giải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quyết</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khiếu</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nại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tố</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cáo</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theo</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thẩm</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quyền</a:t>
          </a:r>
          <a:endParaRPr lang="en-US" sz="16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7. </a:t>
          </a:r>
          <a:r>
            <a:rPr lang="vi-VN" sz="1700" b="1" kern="1200" dirty="0">
              <a:latin typeface="Times New Roman" panose="02020603050405020304" pitchFamily="18" charset="0"/>
              <a:cs typeface="Times New Roman" panose="02020603050405020304" pitchFamily="18" charset="0"/>
            </a:rPr>
            <a:t>Báo cáo, chuyển hồ sơ cho UBBC</a:t>
          </a: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8. </a:t>
          </a:r>
          <a:r>
            <a:rPr lang="en-US" sz="1700" b="1" kern="1200" dirty="0" err="1">
              <a:latin typeface="Times New Roman" panose="02020603050405020304" pitchFamily="18" charset="0"/>
              <a:cs typeface="Times New Roman" panose="02020603050405020304" pitchFamily="18" charset="0"/>
            </a:rPr>
            <a:t>Tổ</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chức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thêm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lại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nếu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có</a:t>
          </a:r>
          <a:r>
            <a:rPr lang="en-US" sz="1700" b="1" kern="1200" dirty="0">
              <a:latin typeface="Times New Roman" panose="02020603050405020304" pitchFamily="18" charset="0"/>
              <a:cs typeface="Times New Roman" panose="02020603050405020304" pitchFamily="18" charset="0"/>
            </a:rPr>
            <a:t>)</a:t>
          </a:r>
        </a:p>
      </dsp:txBody>
      <dsp:txXfrm>
        <a:off x="5038871" y="4022641"/>
        <a:ext cx="4325902" cy="1737885"/>
      </dsp:txXfrm>
    </dsp:sp>
    <dsp:sp modelId="{5738F299-9121-41D0-B2AB-D2EDC996B295}">
      <dsp:nvSpPr>
        <dsp:cNvPr id="0" name=""/>
        <dsp:cNvSpPr/>
      </dsp:nvSpPr>
      <dsp:spPr>
        <a:xfrm>
          <a:off x="9833577" y="0"/>
          <a:ext cx="4567782" cy="61225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ts val="0"/>
            </a:spcAft>
            <a:buNone/>
          </a:pP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Tổ</a:t>
          </a:r>
          <a:r>
            <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rPr>
            <a:t> </a:t>
          </a:r>
        </a:p>
        <a:p>
          <a:pPr marL="0" lvl="0" indent="0" algn="ctr" defTabSz="2222500">
            <a:lnSpc>
              <a:spcPct val="90000"/>
            </a:lnSpc>
            <a:spcBef>
              <a:spcPct val="0"/>
            </a:spcBef>
            <a:spcAft>
              <a:spcPts val="0"/>
            </a:spcAft>
            <a:buNone/>
          </a:pP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bầu</a:t>
          </a:r>
          <a:r>
            <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5000" b="1" kern="1200" dirty="0" err="1">
              <a:solidFill>
                <a:srgbClr val="FF0000"/>
              </a:solidFill>
              <a:latin typeface="Times New Roman" panose="02020603050405020304" pitchFamily="18" charset="0"/>
              <a:ea typeface="Libre Baskerville" pitchFamily="34" charset="-122"/>
              <a:cs typeface="Times New Roman" panose="02020603050405020304" pitchFamily="18" charset="0"/>
            </a:rPr>
            <a:t>cử</a:t>
          </a:r>
          <a:endParaRPr lang="en-US" sz="5000" b="1" kern="1200" dirty="0">
            <a:solidFill>
              <a:srgbClr val="FF0000"/>
            </a:solidFill>
            <a:latin typeface="Times New Roman" panose="02020603050405020304" pitchFamily="18" charset="0"/>
            <a:ea typeface="Libre Baskerville" pitchFamily="34" charset="-122"/>
            <a:cs typeface="Times New Roman" panose="02020603050405020304" pitchFamily="18" charset="0"/>
          </a:endParaRPr>
        </a:p>
      </dsp:txBody>
      <dsp:txXfrm>
        <a:off x="9833577" y="0"/>
        <a:ext cx="4567782" cy="1836754"/>
      </dsp:txXfrm>
    </dsp:sp>
    <dsp:sp modelId="{21230958-7690-43AB-960E-64095AA3E57D}">
      <dsp:nvSpPr>
        <dsp:cNvPr id="0" name=""/>
        <dsp:cNvSpPr/>
      </dsp:nvSpPr>
      <dsp:spPr>
        <a:xfrm>
          <a:off x="9916747" y="1838548"/>
          <a:ext cx="4401442" cy="1846021"/>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bg1"/>
              </a:solidFill>
              <a:latin typeface="Times New Roman" panose="02020603050405020304" pitchFamily="18" charset="0"/>
              <a:cs typeface="Times New Roman" panose="02020603050405020304" pitchFamily="18" charset="0"/>
            </a:rPr>
            <a:t>1. </a:t>
          </a:r>
          <a:r>
            <a:rPr lang="en-US" sz="1700" b="1" kern="1200" dirty="0" err="1">
              <a:solidFill>
                <a:schemeClr val="bg1"/>
              </a:solidFill>
              <a:latin typeface="Times New Roman" panose="02020603050405020304" pitchFamily="18" charset="0"/>
              <a:cs typeface="Times New Roman" panose="02020603050405020304" pitchFamily="18" charset="0"/>
            </a:rPr>
            <a:t>Phụ</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trách</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bầu</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cử</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tại</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khu</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vực</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bỏ</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phiếu</a:t>
          </a:r>
          <a:endParaRPr lang="en-US" sz="1700" b="1" kern="1200" dirty="0">
            <a:solidFill>
              <a:schemeClr val="bg1"/>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solidFill>
                <a:schemeClr val="bg1"/>
              </a:solidFill>
              <a:latin typeface="Times New Roman" panose="02020603050405020304" pitchFamily="18" charset="0"/>
              <a:cs typeface="Times New Roman" panose="02020603050405020304" pitchFamily="18" charset="0"/>
            </a:rPr>
            <a:t>2. </a:t>
          </a:r>
          <a:r>
            <a:rPr lang="en-US" sz="1700" b="1" kern="1200" dirty="0" err="1">
              <a:solidFill>
                <a:schemeClr val="bg1"/>
              </a:solidFill>
              <a:latin typeface="Times New Roman" panose="02020603050405020304" pitchFamily="18" charset="0"/>
              <a:cs typeface="Times New Roman" panose="02020603050405020304" pitchFamily="18" charset="0"/>
            </a:rPr>
            <a:t>Bố</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trí</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phòng</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bỏ</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phiếu</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chuẩn</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bị</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hòm</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phiếu</a:t>
          </a:r>
          <a:endParaRPr lang="en-US" sz="1700" b="1" kern="1200" dirty="0">
            <a:solidFill>
              <a:schemeClr val="bg1"/>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solidFill>
                <a:schemeClr val="bg1"/>
              </a:solidFill>
              <a:latin typeface="Times New Roman" panose="02020603050405020304" pitchFamily="18" charset="0"/>
              <a:cs typeface="Times New Roman" panose="02020603050405020304" pitchFamily="18" charset="0"/>
            </a:rPr>
            <a:t>3. </a:t>
          </a:r>
          <a:r>
            <a:rPr lang="en-US" sz="1700" b="1" kern="1200" dirty="0" err="1">
              <a:solidFill>
                <a:schemeClr val="bg1"/>
              </a:solidFill>
              <a:latin typeface="Times New Roman" panose="02020603050405020304" pitchFamily="18" charset="0"/>
              <a:cs typeface="Times New Roman" panose="02020603050405020304" pitchFamily="18" charset="0"/>
            </a:rPr>
            <a:t>Phát</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thẻ</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cử</a:t>
          </a:r>
          <a:r>
            <a:rPr lang="en-US" sz="1700" b="1" kern="1200" dirty="0">
              <a:solidFill>
                <a:schemeClr val="bg1"/>
              </a:solidFill>
              <a:latin typeface="Times New Roman" panose="02020603050405020304" pitchFamily="18" charset="0"/>
              <a:cs typeface="Times New Roman" panose="02020603050405020304" pitchFamily="18" charset="0"/>
            </a:rPr>
            <a:t> tri, </a:t>
          </a:r>
          <a:r>
            <a:rPr lang="en-US" sz="1700" b="1" kern="1200" dirty="0" err="1">
              <a:solidFill>
                <a:schemeClr val="bg1"/>
              </a:solidFill>
              <a:latin typeface="Times New Roman" panose="02020603050405020304" pitchFamily="18" charset="0"/>
              <a:cs typeface="Times New Roman" panose="02020603050405020304" pitchFamily="18" charset="0"/>
            </a:rPr>
            <a:t>phát</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phiếu</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bầu</a:t>
          </a:r>
          <a:endParaRPr lang="en-US" sz="1700" b="1" kern="1200" dirty="0">
            <a:solidFill>
              <a:schemeClr val="bg1"/>
            </a:solidFill>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solidFill>
                <a:schemeClr val="bg1"/>
              </a:solidFill>
              <a:latin typeface="Times New Roman" panose="02020603050405020304" pitchFamily="18" charset="0"/>
              <a:cs typeface="Times New Roman" panose="02020603050405020304" pitchFamily="18" charset="0"/>
            </a:rPr>
            <a:t>4. </a:t>
          </a:r>
          <a:r>
            <a:rPr lang="en-US" sz="1700" b="1" kern="1200" dirty="0" err="1">
              <a:solidFill>
                <a:schemeClr val="bg1"/>
              </a:solidFill>
              <a:latin typeface="Times New Roman" panose="02020603050405020304" pitchFamily="18" charset="0"/>
              <a:cs typeface="Times New Roman" panose="02020603050405020304" pitchFamily="18" charset="0"/>
            </a:rPr>
            <a:t>Thông</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báo</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ngày</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giờ</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địa</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điểm</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bỏ</a:t>
          </a:r>
          <a:r>
            <a:rPr lang="en-US" sz="1700" b="1" kern="1200" dirty="0">
              <a:solidFill>
                <a:schemeClr val="bg1"/>
              </a:solidFill>
              <a:latin typeface="Times New Roman" panose="02020603050405020304" pitchFamily="18" charset="0"/>
              <a:cs typeface="Times New Roman" panose="02020603050405020304" pitchFamily="18" charset="0"/>
            </a:rPr>
            <a:t> </a:t>
          </a:r>
          <a:r>
            <a:rPr lang="en-US" sz="1700" b="1" kern="1200" dirty="0" err="1">
              <a:solidFill>
                <a:schemeClr val="bg1"/>
              </a:solidFill>
              <a:latin typeface="Times New Roman" panose="02020603050405020304" pitchFamily="18" charset="0"/>
              <a:cs typeface="Times New Roman" panose="02020603050405020304" pitchFamily="18" charset="0"/>
            </a:rPr>
            <a:t>phiếu</a:t>
          </a:r>
          <a:endParaRPr lang="en-US" sz="1700" b="1" kern="1200" dirty="0">
            <a:solidFill>
              <a:schemeClr val="bg1"/>
            </a:solidFill>
            <a:latin typeface="Times New Roman" panose="02020603050405020304" pitchFamily="18" charset="0"/>
            <a:cs typeface="Times New Roman" panose="02020603050405020304" pitchFamily="18" charset="0"/>
          </a:endParaRPr>
        </a:p>
      </dsp:txBody>
      <dsp:txXfrm>
        <a:off x="9970815" y="1892616"/>
        <a:ext cx="4293306" cy="1737885"/>
      </dsp:txXfrm>
    </dsp:sp>
    <dsp:sp modelId="{8FC807E5-229A-4865-9007-E72ADE0E833E}">
      <dsp:nvSpPr>
        <dsp:cNvPr id="0" name=""/>
        <dsp:cNvSpPr/>
      </dsp:nvSpPr>
      <dsp:spPr>
        <a:xfrm>
          <a:off x="9828297" y="3968573"/>
          <a:ext cx="4578343" cy="184602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5. </a:t>
          </a:r>
          <a:r>
            <a:rPr lang="en-US" sz="1700" b="1" kern="1200" dirty="0" err="1">
              <a:latin typeface="Times New Roman" panose="02020603050405020304" pitchFamily="18" charset="0"/>
              <a:cs typeface="Times New Roman" panose="02020603050405020304" pitchFamily="18" charset="0"/>
            </a:rPr>
            <a:t>Tổ</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chức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bỏ</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bảo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đảm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đúng</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nội</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quy</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6. </a:t>
          </a:r>
          <a:r>
            <a:rPr lang="en-US" sz="1700" b="1" kern="1200" dirty="0" err="1">
              <a:latin typeface="Times New Roman" panose="02020603050405020304" pitchFamily="18" charset="0"/>
              <a:cs typeface="Times New Roman" panose="02020603050405020304" pitchFamily="18" charset="0"/>
            </a:rPr>
            <a:t>Kiểm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lập</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biên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bản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kiểm</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7. </a:t>
          </a:r>
          <a:r>
            <a:rPr lang="en-US" sz="1700" b="1" kern="1200" dirty="0" err="1">
              <a:latin typeface="Times New Roman" panose="02020603050405020304" pitchFamily="18" charset="0"/>
              <a:cs typeface="Times New Roman" panose="02020603050405020304" pitchFamily="18" charset="0"/>
            </a:rPr>
            <a:t>Chuyển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biên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bản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phiếu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theo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quy</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định</a:t>
          </a:r>
          <a:endParaRPr lang="en-US" sz="1700" b="1" kern="1200" dirty="0">
            <a:latin typeface="Times New Roman" panose="02020603050405020304" pitchFamily="18" charset="0"/>
            <a:cs typeface="Times New Roman" panose="02020603050405020304" pitchFamily="18" charset="0"/>
          </a:endParaRPr>
        </a:p>
        <a:p>
          <a:pPr marL="0" lvl="0" indent="0" algn="l" defTabSz="755650">
            <a:lnSpc>
              <a:spcPct val="90000"/>
            </a:lnSpc>
            <a:spcBef>
              <a:spcPct val="0"/>
            </a:spcBef>
            <a:spcAft>
              <a:spcPct val="35000"/>
            </a:spcAft>
            <a:buNone/>
          </a:pPr>
          <a:r>
            <a:rPr lang="en-US" sz="1700" b="1" kern="1200" dirty="0">
              <a:latin typeface="Times New Roman" panose="02020603050405020304" pitchFamily="18" charset="0"/>
              <a:cs typeface="Times New Roman" panose="02020603050405020304" pitchFamily="18" charset="0"/>
            </a:rPr>
            <a:t>8. </a:t>
          </a:r>
          <a:r>
            <a:rPr lang="en-US" sz="1700" b="1" kern="1200" dirty="0" err="1">
              <a:latin typeface="Times New Roman" panose="02020603050405020304" pitchFamily="18" charset="0"/>
              <a:cs typeface="Times New Roman" panose="02020603050405020304" pitchFamily="18" charset="0"/>
            </a:rPr>
            <a:t>Báo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cáo</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thực</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hiện</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thêm</a:t>
          </a:r>
          <a:r>
            <a:rPr lang="en-US" sz="1700" b="1" kern="1200" dirty="0">
              <a:latin typeface="Times New Roman" panose="02020603050405020304" pitchFamily="18" charset="0"/>
              <a:cs typeface="Times New Roman" panose="02020603050405020304" pitchFamily="18" charset="0"/>
            </a:rPr>
            <a:t>/</a:t>
          </a:r>
          <a:r>
            <a:rPr lang="en-US" sz="1700" b="1" kern="1200" dirty="0" err="1">
              <a:latin typeface="Times New Roman" panose="02020603050405020304" pitchFamily="18" charset="0"/>
              <a:cs typeface="Times New Roman" panose="02020603050405020304" pitchFamily="18" charset="0"/>
            </a:rPr>
            <a:t>bầu</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cử</a:t>
          </a:r>
          <a:r>
            <a:rPr lang="en-US" sz="1700" b="1" kern="1200" dirty="0">
              <a:latin typeface="Times New Roman" panose="02020603050405020304" pitchFamily="18" charset="0"/>
              <a:cs typeface="Times New Roman" panose="02020603050405020304" pitchFamily="18" charset="0"/>
            </a:rPr>
            <a:t> </a:t>
          </a:r>
          <a:r>
            <a:rPr lang="en-US" sz="1700" b="1" kern="1200" dirty="0" err="1">
              <a:latin typeface="Times New Roman" panose="02020603050405020304" pitchFamily="18" charset="0"/>
              <a:cs typeface="Times New Roman" panose="02020603050405020304" pitchFamily="18" charset="0"/>
            </a:rPr>
            <a:t>lại</a:t>
          </a:r>
          <a:endParaRPr lang="en-US" sz="1700" b="1" kern="1200" dirty="0">
            <a:latin typeface="Times New Roman" panose="02020603050405020304" pitchFamily="18" charset="0"/>
            <a:cs typeface="Times New Roman" panose="02020603050405020304" pitchFamily="18" charset="0"/>
          </a:endParaRPr>
        </a:p>
      </dsp:txBody>
      <dsp:txXfrm>
        <a:off x="9882365" y="4022641"/>
        <a:ext cx="4470207" cy="1737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66BF-3B90-4375-AB1F-858062EFECBE}">
      <dsp:nvSpPr>
        <dsp:cNvPr id="0" name=""/>
        <dsp:cNvSpPr/>
      </dsp:nvSpPr>
      <dsp:spPr>
        <a:xfrm rot="16200000">
          <a:off x="10323004" y="3619597"/>
          <a:ext cx="5314949" cy="39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348" bIns="0" numCol="1" spcCol="1270" anchor="t" anchorCtr="0">
          <a:noAutofit/>
        </a:bodyPr>
        <a:lstStyle/>
        <a:p>
          <a:pPr marL="0" lvl="0" indent="0" algn="r" defTabSz="1244600">
            <a:lnSpc>
              <a:spcPct val="90000"/>
            </a:lnSpc>
            <a:spcBef>
              <a:spcPct val="0"/>
            </a:spcBef>
            <a:spcAft>
              <a:spcPct val="35000"/>
            </a:spcAft>
            <a:buNone/>
          </a:pPr>
          <a:endParaRPr lang="en-US" sz="2800" kern="1200" dirty="0"/>
        </a:p>
      </dsp:txBody>
      <dsp:txXfrm>
        <a:off x="10323004" y="3619597"/>
        <a:ext cx="5314949" cy="393843"/>
      </dsp:txXfrm>
    </dsp:sp>
    <dsp:sp modelId="{19850E49-0BA6-4C46-B4FF-3EA82E4851E9}">
      <dsp:nvSpPr>
        <dsp:cNvPr id="0" name=""/>
        <dsp:cNvSpPr/>
      </dsp:nvSpPr>
      <dsp:spPr>
        <a:xfrm>
          <a:off x="557944" y="476525"/>
          <a:ext cx="4005775" cy="624990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47348" rIns="142240" bIns="142240" numCol="1" spcCol="1270" anchor="t" anchorCtr="0">
          <a:noAutofit/>
        </a:bodyPr>
        <a:lstStyle/>
        <a:p>
          <a:pPr marL="228600" lvl="1" indent="-228600" algn="just" defTabSz="889000">
            <a:lnSpc>
              <a:spcPct val="90000"/>
            </a:lnSpc>
            <a:spcBef>
              <a:spcPct val="0"/>
            </a:spcBef>
            <a:spcAft>
              <a:spcPct val="15000"/>
            </a:spcAft>
            <a:buChar char="•"/>
          </a:pPr>
          <a:endParaRPr lang="en-US" sz="2000" b="0"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0" kern="1200" dirty="0" err="1">
              <a:solidFill>
                <a:srgbClr val="FF0000"/>
              </a:solidFill>
              <a:latin typeface="Times New Roman" panose="02020603050405020304" pitchFamily="18" charset="0"/>
              <a:cs typeface="Times New Roman" panose="02020603050405020304" pitchFamily="18" charset="0"/>
            </a:rPr>
            <a:t>Người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đang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bị</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tước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quyền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bầu</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cử</a:t>
          </a:r>
          <a:endParaRPr lang="en-US" sz="2000" b="0"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0" kern="1200" dirty="0" err="1">
              <a:solidFill>
                <a:srgbClr val="FF0000"/>
              </a:solidFill>
              <a:latin typeface="Times New Roman" panose="02020603050405020304" pitchFamily="18" charset="0"/>
              <a:cs typeface="Times New Roman" panose="02020603050405020304" pitchFamily="18" charset="0"/>
            </a:rPr>
            <a:t>Người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bị</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kết</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án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tử</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hình</a:t>
          </a:r>
          <a:r>
            <a:rPr lang="en-US" sz="2000" b="0" kern="1200" dirty="0">
              <a:solidFill>
                <a:srgbClr val="FF0000"/>
              </a:solidFill>
              <a:latin typeface="Times New Roman" panose="02020603050405020304" pitchFamily="18" charset="0"/>
              <a:cs typeface="Times New Roman" panose="02020603050405020304" pitchFamily="18" charset="0"/>
            </a:rPr>
            <a:t> </a:t>
          </a:r>
        </a:p>
        <a:p>
          <a:pPr marL="228600" lvl="1" indent="-228600" algn="just" defTabSz="889000">
            <a:lnSpc>
              <a:spcPct val="90000"/>
            </a:lnSpc>
            <a:spcBef>
              <a:spcPct val="0"/>
            </a:spcBef>
            <a:spcAft>
              <a:spcPct val="15000"/>
            </a:spcAft>
            <a:buChar char="•"/>
          </a:pPr>
          <a:r>
            <a:rPr lang="en-US" sz="2000" b="0" kern="1200" dirty="0">
              <a:solidFill>
                <a:srgbClr val="FF0000"/>
              </a:solidFill>
              <a:latin typeface="Times New Roman" panose="02020603050405020304" pitchFamily="18" charset="0"/>
              <a:cs typeface="Times New Roman" panose="02020603050405020304" pitchFamily="18" charset="0"/>
            </a:rPr>
            <a:t> </a:t>
          </a:r>
        </a:p>
        <a:p>
          <a:pPr marL="228600" lvl="1" indent="-228600" algn="just" defTabSz="889000">
            <a:lnSpc>
              <a:spcPct val="90000"/>
            </a:lnSpc>
            <a:spcBef>
              <a:spcPct val="0"/>
            </a:spcBef>
            <a:spcAft>
              <a:spcPct val="15000"/>
            </a:spcAft>
            <a:buChar char="•"/>
          </a:pPr>
          <a:r>
            <a:rPr lang="en-US" sz="2000" b="0" kern="1200" dirty="0" err="1">
              <a:solidFill>
                <a:srgbClr val="FF0000"/>
              </a:solidFill>
              <a:latin typeface="Times New Roman" panose="02020603050405020304" pitchFamily="18" charset="0"/>
              <a:cs typeface="Times New Roman" panose="02020603050405020304" pitchFamily="18" charset="0"/>
            </a:rPr>
            <a:t>Người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đang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chờ</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thi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hành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án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người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đang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chấp</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hành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hình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phạt</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tù</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mà</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không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được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hưởng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án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treo</a:t>
          </a:r>
          <a:endParaRPr lang="en-US" sz="2000" b="0" kern="1200" dirty="0">
            <a:solidFill>
              <a:srgbClr val="FF0000"/>
            </a:solidFill>
            <a:latin typeface="Times New Roman" panose="02020603050405020304" pitchFamily="18" charset="0"/>
            <a:cs typeface="Times New Roman" panose="02020603050405020304" pitchFamily="18" charset="0"/>
          </a:endParaRPr>
        </a:p>
        <a:p>
          <a:pPr marL="114300" lvl="1" indent="-114300" algn="just" defTabSz="666750">
            <a:lnSpc>
              <a:spcPct val="90000"/>
            </a:lnSpc>
            <a:spcBef>
              <a:spcPct val="0"/>
            </a:spcBef>
            <a:spcAft>
              <a:spcPct val="15000"/>
            </a:spcAft>
            <a:buChar char="•"/>
          </a:pPr>
          <a:endParaRPr lang="en-US" sz="1500" b="0" i="1"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0" kern="1200" dirty="0" err="1">
              <a:solidFill>
                <a:srgbClr val="FF0000"/>
              </a:solidFill>
              <a:latin typeface="Times New Roman" panose="02020603050405020304" pitchFamily="18" charset="0"/>
              <a:cs typeface="Times New Roman" panose="02020603050405020304" pitchFamily="18" charset="0"/>
            </a:rPr>
            <a:t>Người</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mất</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năng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lực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hành</a:t>
          </a:r>
          <a:r>
            <a:rPr lang="en-US" sz="2000" b="0" kern="1200" dirty="0">
              <a:solidFill>
                <a:srgbClr val="FF0000"/>
              </a:solidFill>
              <a:latin typeface="Times New Roman" panose="02020603050405020304" pitchFamily="18" charset="0"/>
              <a:cs typeface="Times New Roman" panose="02020603050405020304" pitchFamily="18" charset="0"/>
            </a:rPr>
            <a:t> vi </a:t>
          </a:r>
          <a:r>
            <a:rPr lang="en-US" sz="2000" b="0" kern="1200" dirty="0" err="1">
              <a:solidFill>
                <a:srgbClr val="FF0000"/>
              </a:solidFill>
              <a:latin typeface="Times New Roman" panose="02020603050405020304" pitchFamily="18" charset="0"/>
              <a:cs typeface="Times New Roman" panose="02020603050405020304" pitchFamily="18" charset="0"/>
            </a:rPr>
            <a:t>dân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sự</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hoặc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bị</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mắc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bệnh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tâm</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thần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hoặc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mắc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bệnh</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khác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dẫn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đến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không</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nhận</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thức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làm</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chủ</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được</a:t>
          </a:r>
          <a:r>
            <a:rPr lang="en-US" sz="2000" b="0" kern="1200" dirty="0">
              <a:solidFill>
                <a:srgbClr val="FF0000"/>
              </a:solidFill>
              <a:latin typeface="Times New Roman" panose="02020603050405020304" pitchFamily="18" charset="0"/>
              <a:cs typeface="Times New Roman" panose="02020603050405020304" pitchFamily="18" charset="0"/>
            </a:rPr>
            <a:t> </a:t>
          </a:r>
          <a:r>
            <a:rPr lang="en-US" sz="2000" b="0" kern="1200" dirty="0" err="1">
              <a:solidFill>
                <a:srgbClr val="FF0000"/>
              </a:solidFill>
              <a:latin typeface="Times New Roman" panose="02020603050405020304" pitchFamily="18" charset="0"/>
              <a:cs typeface="Times New Roman" panose="02020603050405020304" pitchFamily="18" charset="0"/>
            </a:rPr>
            <a:t>hành</a:t>
          </a:r>
          <a:r>
            <a:rPr lang="en-US" sz="2000" b="0" kern="1200" dirty="0">
              <a:solidFill>
                <a:srgbClr val="FF0000"/>
              </a:solidFill>
              <a:latin typeface="Times New Roman" panose="02020603050405020304" pitchFamily="18" charset="0"/>
              <a:cs typeface="Times New Roman" panose="02020603050405020304" pitchFamily="18" charset="0"/>
            </a:rPr>
            <a:t> vi </a:t>
          </a:r>
          <a:r>
            <a:rPr lang="en-US" sz="1500" b="0" i="1" kern="1200" dirty="0">
              <a:solidFill>
                <a:srgbClr val="FF0000"/>
              </a:solidFill>
              <a:latin typeface="Times New Roman" panose="02020603050405020304" pitchFamily="18" charset="0"/>
              <a:cs typeface="Times New Roman" panose="02020603050405020304" pitchFamily="18" charset="0"/>
            </a:rPr>
            <a:t>(</a:t>
          </a:r>
          <a:r>
            <a:rPr lang="en-US" sz="1500" b="0" i="1" kern="1200" dirty="0" err="1">
              <a:solidFill>
                <a:srgbClr val="FF0000"/>
              </a:solidFill>
              <a:latin typeface="Times New Roman" panose="02020603050405020304" pitchFamily="18" charset="0"/>
              <a:cs typeface="Times New Roman" panose="02020603050405020304" pitchFamily="18" charset="0"/>
            </a:rPr>
            <a:t>gia</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đình</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người</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giám</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hộ</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có</a:t>
          </a:r>
          <a:r>
            <a:rPr lang="en-US" sz="1500" b="0" i="1" kern="1200" dirty="0">
              <a:solidFill>
                <a:srgbClr val="FF0000"/>
              </a:solidFill>
              <a:latin typeface="Times New Roman" panose="02020603050405020304" pitchFamily="18" charset="0"/>
              <a:cs typeface="Times New Roman" panose="02020603050405020304" pitchFamily="18" charset="0"/>
            </a:rPr>
            <a:t> cam </a:t>
          </a:r>
          <a:r>
            <a:rPr lang="en-US" sz="1500" b="0" i="1" kern="1200" dirty="0" err="1">
              <a:solidFill>
                <a:srgbClr val="FF0000"/>
              </a:solidFill>
              <a:latin typeface="Times New Roman" panose="02020603050405020304" pitchFamily="18" charset="0"/>
              <a:cs typeface="Times New Roman" panose="02020603050405020304" pitchFamily="18" charset="0"/>
            </a:rPr>
            <a:t>kết</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và</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có</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xác</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nhận</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của</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chính</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quyền</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địa</a:t>
          </a:r>
          <a:r>
            <a:rPr lang="en-US" sz="1500" b="0" i="1" kern="1200" dirty="0">
              <a:solidFill>
                <a:srgbClr val="FF0000"/>
              </a:solidFill>
              <a:latin typeface="Times New Roman" panose="02020603050405020304" pitchFamily="18" charset="0"/>
              <a:cs typeface="Times New Roman" panose="02020603050405020304" pitchFamily="18" charset="0"/>
            </a:rPr>
            <a:t> </a:t>
          </a:r>
          <a:r>
            <a:rPr lang="en-US" sz="1500" b="0" i="1" kern="1200" dirty="0" err="1">
              <a:solidFill>
                <a:srgbClr val="FF0000"/>
              </a:solidFill>
              <a:latin typeface="Times New Roman" panose="02020603050405020304" pitchFamily="18" charset="0"/>
              <a:cs typeface="Times New Roman" panose="02020603050405020304" pitchFamily="18" charset="0"/>
            </a:rPr>
            <a:t>phương</a:t>
          </a:r>
          <a:r>
            <a:rPr lang="en-US" sz="1500" b="0" i="1" kern="1200" dirty="0">
              <a:solidFill>
                <a:srgbClr val="FF0000"/>
              </a:solidFill>
              <a:latin typeface="Times New Roman" panose="02020603050405020304" pitchFamily="18" charset="0"/>
              <a:cs typeface="Times New Roman" panose="02020603050405020304" pitchFamily="18" charset="0"/>
            </a:rPr>
            <a:t>).</a:t>
          </a:r>
        </a:p>
        <a:p>
          <a:pPr marL="228600" lvl="1" indent="-228600" algn="just" defTabSz="889000">
            <a:lnSpc>
              <a:spcPct val="90000"/>
            </a:lnSpc>
            <a:spcBef>
              <a:spcPct val="0"/>
            </a:spcBef>
            <a:spcAft>
              <a:spcPct val="15000"/>
            </a:spcAft>
            <a:buChar char="•"/>
          </a:pPr>
          <a:endParaRPr lang="en-US" sz="2000" b="0" kern="1200" dirty="0">
            <a:solidFill>
              <a:srgbClr val="FF0000"/>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err="1">
              <a:solidFill>
                <a:srgbClr val="FF0000"/>
              </a:solidFill>
              <a:latin typeface="Times New Roman" panose="02020603050405020304" pitchFamily="18" charset="0"/>
              <a:cs typeface="Times New Roman" panose="02020603050405020304" pitchFamily="18" charset="0"/>
            </a:rPr>
            <a:t>Người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đã</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làm</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thủ</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tục</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thay</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đổi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thông</a:t>
          </a:r>
          <a:r>
            <a:rPr lang="en-US" sz="2000" kern="1200" dirty="0">
              <a:solidFill>
                <a:srgbClr val="FF0000"/>
              </a:solidFill>
              <a:latin typeface="Times New Roman" panose="02020603050405020304" pitchFamily="18" charset="0"/>
              <a:cs typeface="Times New Roman" panose="02020603050405020304" pitchFamily="18" charset="0"/>
            </a:rPr>
            <a:t> tin </a:t>
          </a:r>
          <a:r>
            <a:rPr lang="en-US" sz="2000" kern="1200" dirty="0" err="1">
              <a:solidFill>
                <a:srgbClr val="FF0000"/>
              </a:solidFill>
              <a:latin typeface="Times New Roman" panose="02020603050405020304" pitchFamily="18" charset="0"/>
              <a:cs typeface="Times New Roman" panose="02020603050405020304" pitchFamily="18" charset="0"/>
            </a:rPr>
            <a:t>nơi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cư</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trú</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hoặc</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khai</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báo</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tạm</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vắng</a:t>
          </a:r>
          <a:r>
            <a:rPr lang="en-US" sz="2000" kern="1200" dirty="0">
              <a:solidFill>
                <a:srgbClr val="FF0000"/>
              </a:solidFill>
              <a:latin typeface="Times New Roman" panose="02020603050405020304" pitchFamily="18" charset="0"/>
              <a:cs typeface="Times New Roman" panose="02020603050405020304" pitchFamily="18" charset="0"/>
            </a:rPr>
            <a:t> ở </a:t>
          </a:r>
          <a:r>
            <a:rPr lang="en-US" sz="2000" kern="1200" dirty="0" err="1">
              <a:solidFill>
                <a:srgbClr val="FF0000"/>
              </a:solidFill>
              <a:latin typeface="Times New Roman" panose="02020603050405020304" pitchFamily="18" charset="0"/>
              <a:cs typeface="Times New Roman" panose="02020603050405020304" pitchFamily="18" charset="0"/>
            </a:rPr>
            <a:t>địa</a:t>
          </a:r>
          <a:r>
            <a:rPr lang="en-US" sz="2000" kern="1200" dirty="0">
              <a:solidFill>
                <a:srgbClr val="FF0000"/>
              </a:solidFill>
              <a:latin typeface="Times New Roman" panose="02020603050405020304" pitchFamily="18" charset="0"/>
              <a:cs typeface="Times New Roman" panose="02020603050405020304" pitchFamily="18" charset="0"/>
            </a:rPr>
            <a:t> </a:t>
          </a:r>
          <a:r>
            <a:rPr lang="en-US" sz="2000" kern="1200" dirty="0" err="1">
              <a:solidFill>
                <a:srgbClr val="FF0000"/>
              </a:solidFill>
              <a:latin typeface="Times New Roman" panose="02020603050405020304" pitchFamily="18" charset="0"/>
              <a:cs typeface="Times New Roman" panose="02020603050405020304" pitchFamily="18" charset="0"/>
            </a:rPr>
            <a:t>phương</a:t>
          </a:r>
          <a:endParaRPr lang="en-US" sz="2000" b="0" kern="1200" dirty="0">
            <a:solidFill>
              <a:srgbClr val="FF0000"/>
            </a:solidFill>
            <a:latin typeface="Times New Roman" panose="02020603050405020304" pitchFamily="18" charset="0"/>
            <a:cs typeface="Times New Roman" panose="02020603050405020304" pitchFamily="18" charset="0"/>
          </a:endParaRPr>
        </a:p>
      </dsp:txBody>
      <dsp:txXfrm>
        <a:off x="557944" y="476525"/>
        <a:ext cx="4005775" cy="6249902"/>
      </dsp:txXfrm>
    </dsp:sp>
    <dsp:sp modelId="{604E95A6-D826-4615-8151-B8FE08ADFA5E}">
      <dsp:nvSpPr>
        <dsp:cNvPr id="0" name=""/>
        <dsp:cNvSpPr/>
      </dsp:nvSpPr>
      <dsp:spPr>
        <a:xfrm>
          <a:off x="85179" y="120211"/>
          <a:ext cx="1208808" cy="11666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6F3E7-D5A9-4C90-B271-23B5B7257DDC}">
      <dsp:nvSpPr>
        <dsp:cNvPr id="0" name=""/>
        <dsp:cNvSpPr/>
      </dsp:nvSpPr>
      <dsp:spPr>
        <a:xfrm rot="16200000">
          <a:off x="8322723" y="3232135"/>
          <a:ext cx="5314949" cy="39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348" bIns="0" numCol="1" spcCol="1270" anchor="t" anchorCtr="0">
          <a:noAutofit/>
        </a:bodyPr>
        <a:lstStyle/>
        <a:p>
          <a:pPr marL="0" lvl="0" indent="0" algn="r" defTabSz="1244600">
            <a:lnSpc>
              <a:spcPct val="90000"/>
            </a:lnSpc>
            <a:spcBef>
              <a:spcPct val="0"/>
            </a:spcBef>
            <a:spcAft>
              <a:spcPct val="35000"/>
            </a:spcAft>
            <a:buNone/>
          </a:pPr>
          <a:endParaRPr lang="en-US" sz="2800" kern="1200" dirty="0"/>
        </a:p>
      </dsp:txBody>
      <dsp:txXfrm>
        <a:off x="8322723" y="3232135"/>
        <a:ext cx="5314949" cy="393843"/>
      </dsp:txXfrm>
    </dsp:sp>
    <dsp:sp modelId="{41ABE115-24EE-43C1-9D78-A47E53C7EE14}">
      <dsp:nvSpPr>
        <dsp:cNvPr id="0" name=""/>
        <dsp:cNvSpPr/>
      </dsp:nvSpPr>
      <dsp:spPr>
        <a:xfrm>
          <a:off x="9692470" y="329697"/>
          <a:ext cx="4249151" cy="6329892"/>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47348"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just" defTabSz="889000">
            <a:lnSpc>
              <a:spcPct val="90000"/>
            </a:lnSpc>
            <a:spcBef>
              <a:spcPct val="0"/>
            </a:spcBef>
            <a:spcAft>
              <a:spcPct val="15000"/>
            </a:spcAft>
            <a:buChar char="•"/>
          </a:pP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24h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khôi</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phục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quyền</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bầu</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cử</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trả</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do/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xác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nhận</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còn</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tình</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trạng</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mất</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năng</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lực</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vi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0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b="0" kern="1200" dirty="0" err="1">
              <a:solidFill>
                <a:schemeClr val="accent6">
                  <a:lumMod val="75000"/>
                </a:schemeClr>
              </a:solidFill>
              <a:latin typeface="Times New Roman" panose="02020603050405020304" pitchFamily="18" charset="0"/>
              <a:cs typeface="Times New Roman" panose="02020603050405020304" pitchFamily="18" charset="0"/>
            </a:rPr>
            <a:t>sự</a:t>
          </a: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đầu</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24h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hết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gian</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buộc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cai</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nghiện</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bắt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buộc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a:t>
          </a: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Công</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dân</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Việt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Nam ở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nước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ngoài</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trở</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Việt</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Nam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trước</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tiến</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bỏ</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phiếu</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24 </a:t>
          </a:r>
          <a:r>
            <a:rPr lang="en-US" sz="2000" kern="1200" dirty="0" err="1">
              <a:solidFill>
                <a:schemeClr val="accent6">
                  <a:lumMod val="75000"/>
                </a:schemeClr>
              </a:solidFill>
              <a:latin typeface="Times New Roman" panose="02020603050405020304" pitchFamily="18" charset="0"/>
              <a:cs typeface="Times New Roman" panose="02020603050405020304" pitchFamily="18" charset="0"/>
            </a:rPr>
            <a:t>giờ</a:t>
          </a:r>
          <a:r>
            <a:rPr lang="en-US" sz="2000" kern="1200" dirty="0">
              <a:solidFill>
                <a:schemeClr val="accent6">
                  <a:lumMod val="75000"/>
                </a:schemeClr>
              </a:solidFill>
              <a:latin typeface="Times New Roman" panose="02020603050405020304" pitchFamily="18" charset="0"/>
              <a:cs typeface="Times New Roman" panose="02020603050405020304" pitchFamily="18" charset="0"/>
            </a:rPr>
            <a:t> </a:t>
          </a:r>
          <a:endParaRPr lang="en-US" sz="20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endParaRPr lang="en-US" sz="18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thay</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nơi</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thường</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trú</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tạm</a:t>
          </a:r>
          <a:r>
            <a:rPr lang="en-US" sz="18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kern="1200" dirty="0" err="1">
              <a:solidFill>
                <a:schemeClr val="accent6">
                  <a:lumMod val="75000"/>
                </a:schemeClr>
              </a:solidFill>
              <a:latin typeface="Times New Roman" panose="02020603050405020304" pitchFamily="18" charset="0"/>
              <a:cs typeface="Times New Roman" panose="02020603050405020304" pitchFamily="18" charset="0"/>
            </a:rPr>
            <a:t>trú</a:t>
          </a:r>
          <a:endParaRPr lang="en-US" sz="18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endParaRPr lang="en-US" sz="1800" b="0" kern="1200" dirty="0">
            <a:solidFill>
              <a:schemeClr val="accent6">
                <a:lumMod val="75000"/>
              </a:schemeClr>
            </a:solidFill>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Một</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số</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trường</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đặc</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biệt</a:t>
          </a:r>
          <a:r>
            <a:rPr lang="en-US" sz="1800" b="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1800" b="0" kern="1200" dirty="0" err="1">
              <a:solidFill>
                <a:schemeClr val="accent6">
                  <a:lumMod val="75000"/>
                </a:schemeClr>
              </a:solidFill>
              <a:latin typeface="Times New Roman" panose="02020603050405020304" pitchFamily="18" charset="0"/>
              <a:cs typeface="Times New Roman" panose="02020603050405020304" pitchFamily="18" charset="0"/>
            </a:rPr>
            <a:t>khác</a:t>
          </a:r>
          <a:endParaRPr lang="en-US" sz="1800" b="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9692470" y="329697"/>
        <a:ext cx="4249151" cy="6329892"/>
      </dsp:txXfrm>
    </dsp:sp>
    <dsp:sp modelId="{44C2A870-E5EE-452F-9DCE-0C2924F63477}">
      <dsp:nvSpPr>
        <dsp:cNvPr id="0" name=""/>
        <dsp:cNvSpPr/>
      </dsp:nvSpPr>
      <dsp:spPr>
        <a:xfrm>
          <a:off x="9718157" y="123102"/>
          <a:ext cx="1431677" cy="89478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351266B4-93B1-4268-8774-D0865E58004A}">
      <dsp:nvSpPr>
        <dsp:cNvPr id="0" name=""/>
        <dsp:cNvSpPr/>
      </dsp:nvSpPr>
      <dsp:spPr>
        <a:xfrm>
          <a:off x="10452619" y="168188"/>
          <a:ext cx="341910" cy="39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7348" bIns="0" numCol="1" spcCol="1270" anchor="t" anchorCtr="0">
          <a:noAutofit/>
        </a:bodyPr>
        <a:lstStyle/>
        <a:p>
          <a:pPr marL="0" lvl="0" indent="0" algn="r" defTabSz="222250">
            <a:lnSpc>
              <a:spcPct val="90000"/>
            </a:lnSpc>
            <a:spcBef>
              <a:spcPct val="0"/>
            </a:spcBef>
            <a:spcAft>
              <a:spcPct val="35000"/>
            </a:spcAft>
            <a:buNone/>
          </a:pPr>
          <a:endParaRPr lang="en-US" sz="500" kern="1200" dirty="0"/>
        </a:p>
      </dsp:txBody>
      <dsp:txXfrm>
        <a:off x="10452619" y="168188"/>
        <a:ext cx="341910" cy="393843"/>
      </dsp:txXfrm>
    </dsp:sp>
    <dsp:sp modelId="{D6CB19F8-34EB-4F79-8FC6-D1DEA8418230}">
      <dsp:nvSpPr>
        <dsp:cNvPr id="0" name=""/>
        <dsp:cNvSpPr/>
      </dsp:nvSpPr>
      <dsp:spPr>
        <a:xfrm>
          <a:off x="5308549" y="515789"/>
          <a:ext cx="3917967" cy="61493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47348" rIns="142240"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just" defTabSz="889000">
            <a:lnSpc>
              <a:spcPct val="90000"/>
            </a:lnSpc>
            <a:spcBef>
              <a:spcPct val="0"/>
            </a:spcBef>
            <a:spcAft>
              <a:spcPct val="15000"/>
            </a:spcAft>
            <a:buChar char="•"/>
          </a:pP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Người</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chuyển</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thường</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trú</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ra</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ngoài</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xã</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đã</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ghi</a:t>
          </a:r>
          <a:r>
            <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rPr>
            <a:t> </a:t>
          </a:r>
          <a:r>
            <a:rPr lang="en-US" sz="2000" b="0" kern="1200" spc="0" baseline="0" dirty="0" err="1">
              <a:solidFill>
                <a:schemeClr val="accent2">
                  <a:lumMod val="50000"/>
                </a:schemeClr>
              </a:solidFill>
              <a:latin typeface="Times New Roman" panose="02020603050405020304" pitchFamily="18" charset="0"/>
              <a:cs typeface="Times New Roman" panose="02020603050405020304" pitchFamily="18" charset="0"/>
            </a:rPr>
            <a:t>tên</a:t>
          </a:r>
          <a:endPar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spc="0" baseline="0" dirty="0">
            <a:solidFill>
              <a:schemeClr val="accent2">
                <a:lumMod val="50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vi-VN" sz="2000" b="0" kern="1200" dirty="0">
              <a:solidFill>
                <a:schemeClr val="accent2">
                  <a:lumMod val="50000"/>
                </a:schemeClr>
              </a:solidFill>
              <a:latin typeface="Times New Roman" panose="02020603050405020304" pitchFamily="18" charset="0"/>
              <a:cs typeface="Times New Roman" panose="02020603050405020304" pitchFamily="18" charset="0"/>
            </a:rPr>
            <a:t>Người bị tạm giam, tạm giữ hoặc ở cơ sở giáo dục/cai nghiện bắt buộc</a:t>
          </a:r>
          <a:r>
            <a:rPr lang="en-US" sz="2000" b="0" kern="1200" dirty="0">
              <a:solidFill>
                <a:schemeClr val="accent2">
                  <a:lumMod val="50000"/>
                </a:schemeClr>
              </a:solidFill>
              <a:latin typeface="Times New Roman" panose="02020603050405020304" pitchFamily="18" charset="0"/>
              <a:cs typeface="Times New Roman" panose="02020603050405020304" pitchFamily="18" charset="0"/>
            </a:rPr>
            <a:t> </a:t>
          </a:r>
          <a:r>
            <a:rPr lang="vi-VN" sz="2000" b="0" kern="1200" dirty="0">
              <a:solidFill>
                <a:schemeClr val="accent2">
                  <a:lumMod val="50000"/>
                </a:schemeClr>
              </a:solidFill>
              <a:latin typeface="Times New Roman" panose="02020603050405020304" pitchFamily="18" charset="0"/>
              <a:cs typeface="Times New Roman" panose="02020603050405020304" pitchFamily="18" charset="0"/>
            </a:rPr>
            <a:t>được trả tự do hoặc hết thời hạn trước giờ bỏ phiếu 24h</a:t>
          </a:r>
          <a:r>
            <a:rPr lang="en-US" sz="2000" b="0" kern="1200" dirty="0">
              <a:solidFill>
                <a:schemeClr val="accent2">
                  <a:lumMod val="50000"/>
                </a:schemeClr>
              </a:solidFill>
              <a:latin typeface="Times New Roman" panose="02020603050405020304" pitchFamily="18" charset="0"/>
              <a:cs typeface="Times New Roman" panose="02020603050405020304" pitchFamily="18" charset="0"/>
            </a:rPr>
            <a:t> </a:t>
          </a:r>
          <a:r>
            <a:rPr lang="vi-VN" sz="2000" b="0" kern="1200" dirty="0">
              <a:solidFill>
                <a:schemeClr val="accent2">
                  <a:lumMod val="50000"/>
                </a:schemeClr>
              </a:solidFill>
              <a:latin typeface="Times New Roman" panose="02020603050405020304" pitchFamily="18" charset="0"/>
              <a:cs typeface="Times New Roman" panose="02020603050405020304" pitchFamily="18" charset="0"/>
            </a:rPr>
            <a:t>→ xóa tên khỏi danh sách cử tri tại cơ sở đó.</a:t>
          </a:r>
          <a:endParaRPr lang="en-US" sz="2000" b="0" kern="1200" dirty="0">
            <a:solidFill>
              <a:schemeClr val="accent2">
                <a:lumMod val="50000"/>
              </a:schemeClr>
            </a:solidFill>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endParaRPr lang="en-US" sz="2000" b="0" kern="1200" dirty="0">
            <a:solidFill>
              <a:schemeClr val="accent2">
                <a:lumMod val="50000"/>
              </a:schemeClr>
            </a:solidFill>
            <a:latin typeface="Times New Roman" panose="02020603050405020304" pitchFamily="18" charset="0"/>
            <a:cs typeface="Times New Roman" panose="02020603050405020304" pitchFamily="18" charset="0"/>
          </a:endParaRPr>
        </a:p>
        <a:p>
          <a:pPr marL="171450" lvl="1" indent="-171450" algn="just" defTabSz="844550">
            <a:lnSpc>
              <a:spcPct val="90000"/>
            </a:lnSpc>
            <a:spcBef>
              <a:spcPct val="0"/>
            </a:spcBef>
            <a:spcAft>
              <a:spcPct val="15000"/>
            </a:spcAft>
            <a:buChar char="•"/>
          </a:pP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Đến</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thời</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điểm</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bắt</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đầu</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bỏ</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phiếu</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00" kern="1200" dirty="0" err="1">
              <a:solidFill>
                <a:schemeClr val="accent2">
                  <a:lumMod val="50000"/>
                </a:schemeClr>
              </a:solidFill>
              <a:latin typeface="Times New Roman" panose="02020603050405020304" pitchFamily="18" charset="0"/>
              <a:cs typeface="Times New Roman" panose="02020603050405020304" pitchFamily="18" charset="0"/>
            </a:rPr>
            <a:t>bị</a:t>
          </a:r>
          <a:r>
            <a:rPr lang="en-US" sz="1900" kern="1200" dirty="0">
              <a:solidFill>
                <a:schemeClr val="accent2">
                  <a:lumMod val="50000"/>
                </a:schemeClr>
              </a:solidFill>
              <a:latin typeface="Times New Roman" panose="02020603050405020304" pitchFamily="18" charset="0"/>
              <a:cs typeface="Times New Roman" panose="02020603050405020304" pitchFamily="18" charset="0"/>
            </a:rPr>
            <a:t> </a:t>
          </a:r>
          <a:r>
            <a:rPr lang="vi-VN" sz="1900" kern="1200" dirty="0">
              <a:solidFill>
                <a:schemeClr val="accent2">
                  <a:lumMod val="50000"/>
                </a:schemeClr>
              </a:solidFill>
              <a:latin typeface="Times New Roman" panose="02020603050405020304" pitchFamily="18" charset="0"/>
              <a:cs typeface="Times New Roman" panose="02020603050405020304" pitchFamily="18" charset="0"/>
            </a:rPr>
            <a:t>TA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tước</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quyền</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bầu</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cử</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phải</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chấp</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phạt</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tù</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hoặc</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mất</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năng</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lực</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hành</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vi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dân</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2000" kern="1200" dirty="0" err="1">
              <a:solidFill>
                <a:schemeClr val="accent2">
                  <a:lumMod val="50000"/>
                </a:schemeClr>
              </a:solidFill>
              <a:latin typeface="Times New Roman" panose="02020603050405020304" pitchFamily="18" charset="0"/>
              <a:cs typeface="Times New Roman" panose="02020603050405020304" pitchFamily="18" charset="0"/>
            </a:rPr>
            <a:t>sự</a:t>
          </a:r>
          <a:r>
            <a:rPr lang="en-US" sz="2000" kern="1200" dirty="0">
              <a:solidFill>
                <a:schemeClr val="accent2">
                  <a:lumMod val="50000"/>
                </a:schemeClr>
              </a:solidFill>
              <a:latin typeface="Times New Roman" panose="02020603050405020304" pitchFamily="18" charset="0"/>
              <a:cs typeface="Times New Roman" panose="02020603050405020304" pitchFamily="18" charset="0"/>
            </a:rPr>
            <a:t>.</a:t>
          </a:r>
          <a:endParaRPr lang="en-US" sz="2000" b="0" kern="1200" dirty="0">
            <a:solidFill>
              <a:schemeClr val="accent2">
                <a:lumMod val="50000"/>
              </a:schemeClr>
            </a:solidFill>
            <a:latin typeface="Times New Roman" panose="02020603050405020304" pitchFamily="18" charset="0"/>
            <a:cs typeface="Times New Roman" panose="02020603050405020304" pitchFamily="18" charset="0"/>
          </a:endParaRPr>
        </a:p>
        <a:p>
          <a:pPr marL="171450" lvl="1" indent="-171450" algn="just" defTabSz="866775">
            <a:lnSpc>
              <a:spcPct val="90000"/>
            </a:lnSpc>
            <a:spcBef>
              <a:spcPct val="0"/>
            </a:spcBef>
            <a:spcAft>
              <a:spcPct val="15000"/>
            </a:spcAft>
            <a:buChar char="•"/>
          </a:pPr>
          <a:endParaRPr lang="en-US" sz="1950" b="0" kern="1200" dirty="0">
            <a:solidFill>
              <a:schemeClr val="accent2">
                <a:lumMod val="50000"/>
              </a:schemeClr>
            </a:solidFill>
            <a:latin typeface="Times New Roman" panose="02020603050405020304" pitchFamily="18" charset="0"/>
            <a:cs typeface="Times New Roman" panose="02020603050405020304" pitchFamily="18" charset="0"/>
          </a:endParaRPr>
        </a:p>
        <a:p>
          <a:pPr marL="171450" lvl="1" indent="-171450" algn="just" defTabSz="866775">
            <a:lnSpc>
              <a:spcPct val="90000"/>
            </a:lnSpc>
            <a:spcBef>
              <a:spcPct val="0"/>
            </a:spcBef>
            <a:spcAft>
              <a:spcPct val="15000"/>
            </a:spcAft>
            <a:buChar char="•"/>
          </a:pP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Đi</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khác</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và</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chứng</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nhận</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UBND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cấp</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xã</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bỏ</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phiếu</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nơi</a:t>
          </a:r>
          <a:r>
            <a:rPr lang="en-US" sz="1950" kern="1200" dirty="0">
              <a:solidFill>
                <a:schemeClr val="accent2">
                  <a:lumMod val="50000"/>
                </a:schemeClr>
              </a:solidFill>
              <a:latin typeface="Times New Roman" panose="02020603050405020304" pitchFamily="18" charset="0"/>
              <a:cs typeface="Times New Roman" panose="02020603050405020304" pitchFamily="18" charset="0"/>
            </a:rPr>
            <a:t> </a:t>
          </a:r>
          <a:r>
            <a:rPr lang="en-US" sz="1950" kern="1200" dirty="0" err="1">
              <a:solidFill>
                <a:schemeClr val="accent2">
                  <a:lumMod val="50000"/>
                </a:schemeClr>
              </a:solidFill>
              <a:latin typeface="Times New Roman" panose="02020603050405020304" pitchFamily="18" charset="0"/>
              <a:cs typeface="Times New Roman" panose="02020603050405020304" pitchFamily="18" charset="0"/>
            </a:rPr>
            <a:t>khác</a:t>
          </a:r>
          <a:endParaRPr lang="en-US" sz="1950" b="0"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5308549" y="515789"/>
        <a:ext cx="3917967" cy="6149396"/>
      </dsp:txXfrm>
    </dsp:sp>
    <dsp:sp modelId="{15B14B85-0DDC-4805-8D31-F2A9F6CE9D4C}">
      <dsp:nvSpPr>
        <dsp:cNvPr id="0" name=""/>
        <dsp:cNvSpPr/>
      </dsp:nvSpPr>
      <dsp:spPr>
        <a:xfrm>
          <a:off x="5220585" y="311202"/>
          <a:ext cx="1154513" cy="10573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311BA-448C-44C4-A483-C5A30FFD2EAE}">
      <dsp:nvSpPr>
        <dsp:cNvPr id="0" name=""/>
        <dsp:cNvSpPr/>
      </dsp:nvSpPr>
      <dsp:spPr>
        <a:xfrm>
          <a:off x="6472287" y="2507508"/>
          <a:ext cx="1789509" cy="178950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vi-VN" sz="3000" b="1" kern="1200" dirty="0">
              <a:solidFill>
                <a:srgbClr val="FF0000"/>
              </a:solidFill>
              <a:latin typeface="Times New Roman" panose="02020603050405020304" pitchFamily="18" charset="0"/>
              <a:cs typeface="Times New Roman" panose="02020603050405020304" pitchFamily="18" charset="0"/>
            </a:rPr>
            <a:t>06 trường hợp </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6734355" y="2769576"/>
        <a:ext cx="1265373" cy="1265373"/>
      </dsp:txXfrm>
    </dsp:sp>
    <dsp:sp modelId="{D2695023-4B63-4153-A863-A90E4FB93421}">
      <dsp:nvSpPr>
        <dsp:cNvPr id="0" name=""/>
        <dsp:cNvSpPr/>
      </dsp:nvSpPr>
      <dsp:spPr>
        <a:xfrm rot="16178004">
          <a:off x="7168807" y="1855065"/>
          <a:ext cx="380563" cy="60843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7226257" y="2033835"/>
        <a:ext cx="266394" cy="365059"/>
      </dsp:txXfrm>
    </dsp:sp>
    <dsp:sp modelId="{8FEB5460-D9AA-4FE4-A70E-9600B0C67798}">
      <dsp:nvSpPr>
        <dsp:cNvPr id="0" name=""/>
        <dsp:cNvSpPr/>
      </dsp:nvSpPr>
      <dsp:spPr>
        <a:xfrm>
          <a:off x="6292216" y="0"/>
          <a:ext cx="2117562" cy="17895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b="1" i="0" kern="1200" dirty="0">
              <a:latin typeface="Times New Roman" panose="02020603050405020304" pitchFamily="18" charset="0"/>
              <a:cs typeface="Times New Roman" panose="02020603050405020304" pitchFamily="18" charset="0"/>
            </a:rPr>
            <a:t>cách ly y tế hoặc địa bàn phong tỏa nằm ngoài địa bàn xã cư trú</a:t>
          </a:r>
          <a:endParaRPr lang="en-US" sz="1800" b="1" i="0" kern="1200" dirty="0">
            <a:latin typeface="Times New Roman" panose="02020603050405020304" pitchFamily="18" charset="0"/>
            <a:cs typeface="Times New Roman" panose="02020603050405020304" pitchFamily="18" charset="0"/>
          </a:endParaRPr>
        </a:p>
      </dsp:txBody>
      <dsp:txXfrm>
        <a:off x="6602326" y="262068"/>
        <a:ext cx="1497342" cy="1265373"/>
      </dsp:txXfrm>
    </dsp:sp>
    <dsp:sp modelId="{7D1EE639-39A1-4311-87CE-96E88197BDA0}">
      <dsp:nvSpPr>
        <dsp:cNvPr id="0" name=""/>
        <dsp:cNvSpPr/>
      </dsp:nvSpPr>
      <dsp:spPr>
        <a:xfrm rot="19800000">
          <a:off x="8241942" y="2494208"/>
          <a:ext cx="341955" cy="608433"/>
        </a:xfrm>
        <a:prstGeom prst="righ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48814" y="2641542"/>
        <a:ext cx="239369" cy="365059"/>
      </dsp:txXfrm>
    </dsp:sp>
    <dsp:sp modelId="{53E37BB4-C53D-40A4-B9BF-B4C989BE36A9}">
      <dsp:nvSpPr>
        <dsp:cNvPr id="0" name=""/>
        <dsp:cNvSpPr/>
      </dsp:nvSpPr>
      <dsp:spPr>
        <a:xfrm>
          <a:off x="8544386" y="1255338"/>
          <a:ext cx="1982955" cy="1789509"/>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Times New Roman" panose="02020603050405020304" pitchFamily="18" charset="0"/>
              <a:cs typeface="Times New Roman" panose="02020603050405020304" pitchFamily="18" charset="0"/>
            </a:rPr>
            <a:t>Đ</a:t>
          </a:r>
          <a:r>
            <a:rPr lang="vi-VN" sz="1600" b="1" i="0" kern="1200" dirty="0">
              <a:latin typeface="Times New Roman" panose="02020603050405020304" pitchFamily="18" charset="0"/>
              <a:cs typeface="Times New Roman" panose="02020603050405020304" pitchFamily="18" charset="0"/>
            </a:rPr>
            <a:t>ã có </a:t>
          </a:r>
          <a:r>
            <a:rPr lang="en-US" sz="1600" b="1" i="0" kern="1200" dirty="0">
              <a:latin typeface="Times New Roman" panose="02020603050405020304" pitchFamily="18" charset="0"/>
              <a:cs typeface="Times New Roman" panose="02020603050405020304" pitchFamily="18" charset="0"/>
            </a:rPr>
            <a:t>GCN </a:t>
          </a:r>
          <a:r>
            <a:rPr lang="vi-VN" sz="1600" b="1" i="0" kern="1200" dirty="0">
              <a:latin typeface="Times New Roman" panose="02020603050405020304" pitchFamily="18" charset="0"/>
              <a:cs typeface="Times New Roman" panose="02020603050405020304" pitchFamily="18" charset="0"/>
            </a:rPr>
            <a:t>bỏ phiếu nơi khác và có nguyện vọng bỏ phiếu nơi khác</a:t>
          </a:r>
          <a:endParaRPr lang="en-US" sz="1600" b="1" i="0" kern="1200" dirty="0">
            <a:latin typeface="Times New Roman" panose="02020603050405020304" pitchFamily="18" charset="0"/>
            <a:cs typeface="Times New Roman" panose="02020603050405020304" pitchFamily="18" charset="0"/>
          </a:endParaRPr>
        </a:p>
      </dsp:txBody>
      <dsp:txXfrm>
        <a:off x="8834783" y="1517406"/>
        <a:ext cx="1402161" cy="1265373"/>
      </dsp:txXfrm>
    </dsp:sp>
    <dsp:sp modelId="{29C2EFA2-28AC-4819-A9ED-AA08B5FBA6B7}">
      <dsp:nvSpPr>
        <dsp:cNvPr id="0" name=""/>
        <dsp:cNvSpPr/>
      </dsp:nvSpPr>
      <dsp:spPr>
        <a:xfrm rot="1800000">
          <a:off x="8230487" y="3683965"/>
          <a:ext cx="302791" cy="608433"/>
        </a:xfrm>
        <a:prstGeom prst="rightArrow">
          <a:avLst>
            <a:gd name="adj1" fmla="val 600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236572" y="3782943"/>
        <a:ext cx="211954" cy="365059"/>
      </dsp:txXfrm>
    </dsp:sp>
    <dsp:sp modelId="{DA9D6443-8ACA-425E-9FBF-F6C2BDF77BE5}">
      <dsp:nvSpPr>
        <dsp:cNvPr id="0" name=""/>
        <dsp:cNvSpPr/>
      </dsp:nvSpPr>
      <dsp:spPr>
        <a:xfrm>
          <a:off x="8431862" y="3759678"/>
          <a:ext cx="2208004" cy="1789509"/>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Times New Roman" panose="02020603050405020304" pitchFamily="18" charset="0"/>
              <a:cs typeface="Times New Roman" panose="02020603050405020304" pitchFamily="18" charset="0"/>
            </a:rPr>
            <a:t>đ</a:t>
          </a:r>
          <a:r>
            <a:rPr lang="vi-VN" sz="1600" b="1" i="0" kern="1200" dirty="0">
              <a:latin typeface="Times New Roman" panose="02020603050405020304" pitchFamily="18" charset="0"/>
              <a:cs typeface="Times New Roman" panose="02020603050405020304" pitchFamily="18" charset="0"/>
            </a:rPr>
            <a:t>ã có </a:t>
          </a:r>
          <a:r>
            <a:rPr lang="en-US" sz="1600" b="1" i="0" kern="1200" dirty="0">
              <a:latin typeface="Times New Roman" panose="02020603050405020304" pitchFamily="18" charset="0"/>
              <a:cs typeface="Times New Roman" panose="02020603050405020304" pitchFamily="18" charset="0"/>
            </a:rPr>
            <a:t>GCN </a:t>
          </a:r>
          <a:r>
            <a:rPr lang="vi-VN" sz="1600" b="1" i="0" kern="1200" dirty="0">
              <a:latin typeface="Times New Roman" panose="02020603050405020304" pitchFamily="18" charset="0"/>
              <a:cs typeface="Times New Roman" panose="02020603050405020304" pitchFamily="18" charset="0"/>
            </a:rPr>
            <a:t>bỏ phiếu nơi khác và có nguyện vọng bỏ phiếu tại thường trú (tạm trú)</a:t>
          </a:r>
          <a:endParaRPr lang="en-US" sz="1600" b="1" i="0" kern="1200" dirty="0">
            <a:latin typeface="Times New Roman" panose="02020603050405020304" pitchFamily="18" charset="0"/>
            <a:cs typeface="Times New Roman" panose="02020603050405020304" pitchFamily="18" charset="0"/>
          </a:endParaRPr>
        </a:p>
      </dsp:txBody>
      <dsp:txXfrm>
        <a:off x="8755217" y="4021746"/>
        <a:ext cx="1561294" cy="1265373"/>
      </dsp:txXfrm>
    </dsp:sp>
    <dsp:sp modelId="{F6CF7BEC-FFD2-4CA8-93FF-489E43371A12}">
      <dsp:nvSpPr>
        <dsp:cNvPr id="0" name=""/>
        <dsp:cNvSpPr/>
      </dsp:nvSpPr>
      <dsp:spPr>
        <a:xfrm rot="5400000">
          <a:off x="7177611" y="4339494"/>
          <a:ext cx="378860" cy="608433"/>
        </a:xfrm>
        <a:prstGeom prst="rightArrow">
          <a:avLst>
            <a:gd name="adj1" fmla="val 600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234440" y="4404352"/>
        <a:ext cx="265202" cy="365059"/>
      </dsp:txXfrm>
    </dsp:sp>
    <dsp:sp modelId="{3657923F-F2BE-4313-A57F-963DF3D87135}">
      <dsp:nvSpPr>
        <dsp:cNvPr id="0" name=""/>
        <dsp:cNvSpPr/>
      </dsp:nvSpPr>
      <dsp:spPr>
        <a:xfrm>
          <a:off x="6309585" y="5011848"/>
          <a:ext cx="2114913" cy="1789509"/>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Đã</a:t>
          </a:r>
          <a:r>
            <a:rPr lang="en-US" sz="1800" b="1" kern="1200" dirty="0">
              <a:latin typeface="Times New Roman" panose="02020603050405020304" pitchFamily="18" charset="0"/>
              <a:cs typeface="Times New Roman" panose="02020603050405020304" pitchFamily="18" charset="0"/>
            </a:rPr>
            <a:t> </a:t>
          </a:r>
          <a:r>
            <a:rPr lang="vi-VN" sz="1800" b="1" kern="1200" dirty="0">
              <a:latin typeface="Times New Roman" panose="02020603050405020304" pitchFamily="18" charset="0"/>
              <a:cs typeface="Times New Roman" panose="02020603050405020304" pitchFamily="18" charset="0"/>
            </a:rPr>
            <a:t>phát</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thẻ</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cử</a:t>
          </a:r>
          <a:r>
            <a:rPr lang="en-US" sz="1800" b="1" kern="1200" dirty="0">
              <a:latin typeface="Times New Roman" panose="02020603050405020304" pitchFamily="18" charset="0"/>
              <a:cs typeface="Times New Roman" panose="02020603050405020304" pitchFamily="18" charset="0"/>
            </a:rPr>
            <a:t> tri, </a:t>
          </a:r>
          <a:r>
            <a:rPr lang="en-US" sz="1800" b="1" kern="1200" dirty="0" err="1">
              <a:latin typeface="Times New Roman" panose="02020603050405020304" pitchFamily="18" charset="0"/>
              <a:cs typeface="Times New Roman" panose="02020603050405020304" pitchFamily="18" charset="0"/>
            </a:rPr>
            <a:t>chuyển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đến</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địa</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bàn</a:t>
          </a:r>
          <a:r>
            <a:rPr lang="vi-VN" sz="1800" b="1" kern="1200" dirty="0">
              <a:latin typeface="Times New Roman" panose="02020603050405020304" pitchFamily="18" charset="0"/>
              <a:cs typeface="Times New Roman" panose="02020603050405020304" pitchFamily="18" charset="0"/>
            </a:rPr>
            <a:t> bị</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cách</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ly</a:t>
          </a:r>
          <a:r>
            <a:rPr lang="en-US" sz="1800" b="1" kern="1200" dirty="0">
              <a:latin typeface="Times New Roman" panose="02020603050405020304" pitchFamily="18" charset="0"/>
              <a:cs typeface="Times New Roman" panose="02020603050405020304" pitchFamily="18" charset="0"/>
            </a:rPr>
            <a:t> </a:t>
          </a:r>
          <a:r>
            <a:rPr lang="vi-VN" sz="1800" b="1" kern="1200" dirty="0">
              <a:latin typeface="Times New Roman" panose="02020603050405020304" pitchFamily="18" charset="0"/>
              <a:cs typeface="Times New Roman" panose="02020603050405020304" pitchFamily="18" charset="0"/>
            </a:rPr>
            <a:t>tại </a:t>
          </a:r>
          <a:r>
            <a:rPr lang="en-US" sz="1800" b="1" kern="1200" dirty="0" err="1">
              <a:latin typeface="Times New Roman" panose="02020603050405020304" pitchFamily="18" charset="0"/>
              <a:cs typeface="Times New Roman" panose="02020603050405020304" pitchFamily="18" charset="0"/>
            </a:rPr>
            <a:t>xã</a:t>
          </a:r>
          <a:endParaRPr lang="vi-VN" sz="1800" b="1"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vi-VN" sz="1800" b="1" kern="1200" dirty="0">
              <a:latin typeface="Times New Roman" panose="02020603050405020304" pitchFamily="18" charset="0"/>
              <a:cs typeface="Times New Roman" panose="02020603050405020304" pitchFamily="18" charset="0"/>
            </a:rPr>
            <a:t>khác </a:t>
          </a:r>
          <a:endParaRPr lang="en-US" sz="1800" b="1" kern="1200" dirty="0">
            <a:latin typeface="Times New Roman" panose="02020603050405020304" pitchFamily="18" charset="0"/>
            <a:cs typeface="Times New Roman" panose="02020603050405020304" pitchFamily="18" charset="0"/>
          </a:endParaRPr>
        </a:p>
      </dsp:txBody>
      <dsp:txXfrm>
        <a:off x="6619307" y="5273916"/>
        <a:ext cx="1495469" cy="1265373"/>
      </dsp:txXfrm>
    </dsp:sp>
    <dsp:sp modelId="{7F7A2313-2603-4505-9CD8-02C6FCD24533}">
      <dsp:nvSpPr>
        <dsp:cNvPr id="0" name=""/>
        <dsp:cNvSpPr/>
      </dsp:nvSpPr>
      <dsp:spPr>
        <a:xfrm rot="9033822">
          <a:off x="6245055" y="3656626"/>
          <a:ext cx="264266" cy="608433"/>
        </a:xfrm>
        <a:prstGeom prst="righ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319218" y="3758832"/>
        <a:ext cx="184986" cy="365059"/>
      </dsp:txXfrm>
    </dsp:sp>
    <dsp:sp modelId="{25083189-3549-4CC8-BC64-04CCEAB4DBEE}">
      <dsp:nvSpPr>
        <dsp:cNvPr id="0" name=""/>
        <dsp:cNvSpPr/>
      </dsp:nvSpPr>
      <dsp:spPr>
        <a:xfrm>
          <a:off x="3985124" y="3734440"/>
          <a:ext cx="2415372" cy="1789509"/>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vi-VN" sz="1600" b="1" kern="1200" dirty="0">
              <a:latin typeface="Times New Roman" panose="02020603050405020304" pitchFamily="18" charset="0"/>
              <a:cs typeface="Times New Roman" panose="02020603050405020304" pitchFamily="18" charset="0"/>
            </a:rPr>
            <a:t>Đã có tên trong DSCT nhưng chưa nhận Thẻ, không thể quay lại xã cũ</a:t>
          </a:r>
          <a:endParaRPr lang="en-US" sz="1600" b="1" kern="1200" dirty="0"/>
        </a:p>
      </dsp:txBody>
      <dsp:txXfrm>
        <a:off x="4338847" y="3996508"/>
        <a:ext cx="1707926" cy="1265373"/>
      </dsp:txXfrm>
    </dsp:sp>
    <dsp:sp modelId="{6A643AC4-3704-406C-8279-83FCE5D8D170}">
      <dsp:nvSpPr>
        <dsp:cNvPr id="0" name=""/>
        <dsp:cNvSpPr/>
      </dsp:nvSpPr>
      <dsp:spPr>
        <a:xfrm rot="12600000">
          <a:off x="6215004" y="2517154"/>
          <a:ext cx="291805" cy="608433"/>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296681" y="2660726"/>
        <a:ext cx="204264" cy="365059"/>
      </dsp:txXfrm>
    </dsp:sp>
    <dsp:sp modelId="{1E720DBB-00D8-43E7-BD07-E1221DCD2B4F}">
      <dsp:nvSpPr>
        <dsp:cNvPr id="0" name=""/>
        <dsp:cNvSpPr/>
      </dsp:nvSpPr>
      <dsp:spPr>
        <a:xfrm>
          <a:off x="4060476" y="1255338"/>
          <a:ext cx="2275486" cy="178950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vi-VN" sz="1800" b="1" kern="1200" dirty="0">
              <a:latin typeface="Times New Roman" panose="02020603050405020304" pitchFamily="18" charset="0"/>
              <a:cs typeface="Times New Roman" panose="02020603050405020304" pitchFamily="18" charset="0"/>
            </a:rPr>
            <a:t>Bị tạm giam, tạm giữ tại địa phương khác trong 24h trước giờ bỏ phiếu</a:t>
          </a:r>
          <a:endParaRPr lang="en-US" sz="1800" b="1" kern="1200" dirty="0"/>
        </a:p>
      </dsp:txBody>
      <dsp:txXfrm>
        <a:off x="4393713" y="1517406"/>
        <a:ext cx="1609012" cy="1265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D8D82-BABB-4DAB-9119-C9F60BC2BDFE}">
      <dsp:nvSpPr>
        <dsp:cNvPr id="0" name=""/>
        <dsp:cNvSpPr/>
      </dsp:nvSpPr>
      <dsp:spPr>
        <a:xfrm>
          <a:off x="-11043" y="536268"/>
          <a:ext cx="751725" cy="154912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EFD9C-AB4B-4A31-97FE-A66AC697875D}">
      <dsp:nvSpPr>
        <dsp:cNvPr id="0" name=""/>
        <dsp:cNvSpPr/>
      </dsp:nvSpPr>
      <dsp:spPr>
        <a:xfrm>
          <a:off x="736876" y="286401"/>
          <a:ext cx="3209482" cy="2134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marL="0" lvl="0" indent="0" algn="just" defTabSz="666750">
            <a:lnSpc>
              <a:spcPct val="90000"/>
            </a:lnSpc>
            <a:spcBef>
              <a:spcPct val="0"/>
            </a:spcBef>
            <a:spcAft>
              <a:spcPct val="35000"/>
            </a:spcAft>
            <a:buNone/>
          </a:pPr>
          <a:r>
            <a:rPr lang="en-US" sz="1500" kern="1200" spc="-10" dirty="0">
              <a:solidFill>
                <a:srgbClr val="002060"/>
              </a:solidFill>
              <a:latin typeface="Times New Roman" panose="02020603050405020304" pitchFamily="18" charset="0"/>
              <a:ea typeface="Calibri" panose="020F0502020204030204" pitchFamily="34" charset="0"/>
            </a:rPr>
            <a:t>  </a:t>
          </a:r>
          <a:r>
            <a:rPr lang="en-US" sz="1600" kern="1200" spc="-10" dirty="0" err="1">
              <a:solidFill>
                <a:srgbClr val="002060"/>
              </a:solidFill>
              <a:latin typeface="Times New Roman" panose="02020603050405020304" pitchFamily="18" charset="0"/>
              <a:ea typeface="Calibri" panose="020F0502020204030204" pitchFamily="34" charset="0"/>
            </a:rPr>
            <a:t>Nếu</a:t>
          </a:r>
          <a:r>
            <a:rPr lang="en-US" sz="1600" kern="1200" spc="-10" dirty="0">
              <a:solidFill>
                <a:srgbClr val="002060"/>
              </a:solidFill>
              <a:latin typeface="Times New Roman" panose="02020603050405020304" pitchFamily="18" charset="0"/>
              <a:ea typeface="Calibri" panose="020F0502020204030204" pitchFamily="34" charset="0"/>
            </a:rPr>
            <a:t> đ</a:t>
          </a:r>
          <a:r>
            <a:rPr lang="vi-VN" sz="1600" kern="1200" spc="-10" dirty="0">
              <a:solidFill>
                <a:srgbClr val="002060"/>
              </a:solidFill>
              <a:latin typeface="Times New Roman" panose="02020603050405020304" pitchFamily="18" charset="0"/>
              <a:ea typeface="Calibri" panose="020F0502020204030204" pitchFamily="34" charset="0"/>
            </a:rPr>
            <a:t>ã dùng Giấy chứng nhận bỏ phiếu nơi khác và đã ghi tên nơi khác→ Muốn bỏ phiếu tại nơi thường trú/tạm trú→ Xin cấp lại Giấy chứng nhận và đề nghị bổ sung tên, nhận Thẻ cử tri tại nơi thường trú/tạm trú.</a:t>
          </a:r>
          <a:endParaRPr lang="en-US" sz="1600" kern="1200" dirty="0">
            <a:solidFill>
              <a:srgbClr val="002060"/>
            </a:solidFill>
          </a:endParaRPr>
        </a:p>
      </dsp:txBody>
      <dsp:txXfrm>
        <a:off x="736876" y="286401"/>
        <a:ext cx="3209482" cy="2134891"/>
      </dsp:txXfrm>
    </dsp:sp>
    <dsp:sp modelId="{790E6EE4-E418-4D9F-9688-8FF1AB580757}">
      <dsp:nvSpPr>
        <dsp:cNvPr id="0" name=""/>
        <dsp:cNvSpPr/>
      </dsp:nvSpPr>
      <dsp:spPr>
        <a:xfrm>
          <a:off x="345440" y="2245950"/>
          <a:ext cx="775622" cy="1531379"/>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F8B60-4FCB-4D57-947B-E7EC5A13CC43}">
      <dsp:nvSpPr>
        <dsp:cNvPr id="0" name=""/>
        <dsp:cNvSpPr/>
      </dsp:nvSpPr>
      <dsp:spPr>
        <a:xfrm>
          <a:off x="1123857" y="2624434"/>
          <a:ext cx="2813390" cy="1098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just" defTabSz="711200">
            <a:lnSpc>
              <a:spcPct val="90000"/>
            </a:lnSpc>
            <a:spcBef>
              <a:spcPct val="0"/>
            </a:spcBef>
            <a:spcAft>
              <a:spcPct val="35000"/>
            </a:spcAft>
            <a:buNone/>
          </a:pPr>
          <a:r>
            <a:rPr lang="en-US" sz="1600" kern="1200" dirty="0" err="1">
              <a:solidFill>
                <a:srgbClr val="002060"/>
              </a:solidFill>
              <a:latin typeface="Times New Roman" panose="02020603050405020304" pitchFamily="18" charset="0"/>
              <a:cs typeface="Times New Roman" panose="02020603050405020304" pitchFamily="18" charset="0"/>
            </a:rPr>
            <a:t>Nếu</a:t>
          </a:r>
          <a:r>
            <a:rPr lang="en-US" sz="1600" kern="1200" dirty="0">
              <a:solidFill>
                <a:srgbClr val="002060"/>
              </a:solidFill>
              <a:latin typeface="Times New Roman" panose="02020603050405020304" pitchFamily="18" charset="0"/>
              <a:cs typeface="Times New Roman" panose="02020603050405020304" pitchFamily="18" charset="0"/>
            </a:rPr>
            <a:t> c</a:t>
          </a:r>
          <a:r>
            <a:rPr lang="vi-VN" sz="1600" kern="1200" dirty="0">
              <a:solidFill>
                <a:srgbClr val="002060"/>
              </a:solidFill>
              <a:latin typeface="Times New Roman" panose="02020603050405020304" pitchFamily="18" charset="0"/>
              <a:cs typeface="Times New Roman" panose="02020603050405020304" pitchFamily="18" charset="0"/>
            </a:rPr>
            <a:t>hưa dùng Giấy chứng nhận, </a:t>
          </a:r>
          <a:r>
            <a:rPr lang="vi-VN" sz="1600" b="1" kern="1200" dirty="0">
              <a:solidFill>
                <a:srgbClr val="002060"/>
              </a:solidFill>
              <a:latin typeface="Times New Roman" panose="02020603050405020304" pitchFamily="18" charset="0"/>
              <a:cs typeface="Times New Roman" panose="02020603050405020304" pitchFamily="18" charset="0"/>
            </a:rPr>
            <a:t>chưa ghi tên nơi khác</a:t>
          </a:r>
          <a:r>
            <a:rPr lang="en-US" sz="1600" b="1" kern="1200" dirty="0">
              <a:solidFill>
                <a:srgbClr val="002060"/>
              </a:solidFill>
              <a:latin typeface="Times New Roman" panose="02020603050405020304" pitchFamily="18" charset="0"/>
              <a:cs typeface="Times New Roman" panose="02020603050405020304" pitchFamily="18" charset="0"/>
            </a:rPr>
            <a:t> </a:t>
          </a:r>
          <a:r>
            <a:rPr lang="vi-VN" sz="1600" kern="1200" dirty="0">
              <a:solidFill>
                <a:srgbClr val="002060"/>
              </a:solidFill>
              <a:latin typeface="Times New Roman" panose="02020603050405020304" pitchFamily="18" charset="0"/>
              <a:cs typeface="Times New Roman" panose="02020603050405020304" pitchFamily="18" charset="0"/>
            </a:rPr>
            <a:t>→ Trở về nơi thường trú/tạm trú</a:t>
          </a:r>
          <a:r>
            <a:rPr lang="en-US" sz="1600" kern="1200" dirty="0">
              <a:solidFill>
                <a:srgbClr val="002060"/>
              </a:solidFill>
              <a:latin typeface="Times New Roman" panose="02020603050405020304" pitchFamily="18" charset="0"/>
              <a:cs typeface="Times New Roman" panose="02020603050405020304" pitchFamily="18" charset="0"/>
            </a:rPr>
            <a:t> </a:t>
          </a:r>
          <a:r>
            <a:rPr lang="vi-VN" sz="1600" kern="1200" dirty="0">
              <a:solidFill>
                <a:srgbClr val="002060"/>
              </a:solidFill>
              <a:latin typeface="Times New Roman" panose="02020603050405020304" pitchFamily="18" charset="0"/>
              <a:cs typeface="Times New Roman" panose="02020603050405020304" pitchFamily="18" charset="0"/>
            </a:rPr>
            <a:t>→ </a:t>
          </a:r>
          <a:r>
            <a:rPr lang="vi-VN" sz="1600" b="1" kern="1200" dirty="0">
              <a:solidFill>
                <a:srgbClr val="002060"/>
              </a:solidFill>
              <a:latin typeface="Times New Roman" panose="02020603050405020304" pitchFamily="18" charset="0"/>
              <a:cs typeface="Times New Roman" panose="02020603050405020304" pitchFamily="18" charset="0"/>
            </a:rPr>
            <a:t>Nộp lại Giấy chứng nhận</a:t>
          </a:r>
          <a:r>
            <a:rPr lang="vi-VN" sz="1600" kern="1200" dirty="0">
              <a:solidFill>
                <a:srgbClr val="002060"/>
              </a:solidFill>
              <a:latin typeface="Times New Roman" panose="02020603050405020304" pitchFamily="18" charset="0"/>
              <a:cs typeface="Times New Roman" panose="02020603050405020304" pitchFamily="18" charset="0"/>
            </a:rPr>
            <a:t>, </a:t>
          </a:r>
          <a:r>
            <a:rPr lang="vi-VN" sz="1600" b="1" kern="1200" dirty="0">
              <a:solidFill>
                <a:srgbClr val="002060"/>
              </a:solidFill>
              <a:latin typeface="Times New Roman" panose="02020603050405020304" pitchFamily="18" charset="0"/>
              <a:cs typeface="Times New Roman" panose="02020603050405020304" pitchFamily="18" charset="0"/>
            </a:rPr>
            <a:t>đề nghị bổ sung tên, nhận Thẻ cử tri</a:t>
          </a:r>
          <a:r>
            <a:rPr lang="vi-VN" sz="1600" kern="1200" dirty="0">
              <a:solidFill>
                <a:srgbClr val="002060"/>
              </a:solidFill>
              <a:latin typeface="Times New Roman" panose="02020603050405020304" pitchFamily="18" charset="0"/>
              <a:cs typeface="Times New Roman" panose="02020603050405020304" pitchFamily="18" charset="0"/>
            </a:rPr>
            <a:t> để bỏ phiếu.</a:t>
          </a:r>
          <a:endParaRPr lang="en-US" sz="1600" kern="1200" dirty="0">
            <a:solidFill>
              <a:srgbClr val="002060"/>
            </a:solidFill>
            <a:latin typeface="Times New Roman" panose="02020603050405020304" pitchFamily="18" charset="0"/>
            <a:cs typeface="Times New Roman" panose="02020603050405020304" pitchFamily="18" charset="0"/>
          </a:endParaRPr>
        </a:p>
      </dsp:txBody>
      <dsp:txXfrm>
        <a:off x="1123857" y="2624434"/>
        <a:ext cx="2813390" cy="10989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6CEA-5852-4891-B93A-BC4265C7DBF9}">
      <dsp:nvSpPr>
        <dsp:cNvPr id="0" name=""/>
        <dsp:cNvSpPr/>
      </dsp:nvSpPr>
      <dsp:spPr>
        <a:xfrm rot="5400000">
          <a:off x="548631" y="1610885"/>
          <a:ext cx="2525930" cy="30410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0CE52-4D41-4A04-85B4-4D83D933F1E9}">
      <dsp:nvSpPr>
        <dsp:cNvPr id="0" name=""/>
        <dsp:cNvSpPr/>
      </dsp:nvSpPr>
      <dsp:spPr>
        <a:xfrm>
          <a:off x="1131641" y="1706"/>
          <a:ext cx="3378993" cy="20273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Rà</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soát</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báo</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cáo</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những</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khó</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khăn</a:t>
          </a:r>
          <a:endParaRPr lang="en-US" sz="3000" b="1" kern="1200" dirty="0">
            <a:latin typeface="Times New Roman" panose="02020603050405020304" pitchFamily="18" charset="0"/>
            <a:cs typeface="Times New Roman" panose="02020603050405020304" pitchFamily="18" charset="0"/>
          </a:endParaRPr>
        </a:p>
        <a:p>
          <a:pPr marL="0" lvl="0" indent="0" algn="ctr" defTabSz="1333500">
            <a:lnSpc>
              <a:spcPct val="90000"/>
            </a:lnSpc>
            <a:spcBef>
              <a:spcPct val="0"/>
            </a:spcBef>
            <a:spcAft>
              <a:spcPct val="35000"/>
            </a:spcAft>
            <a:buNone/>
          </a:pPr>
          <a:r>
            <a:rPr lang="en-US" sz="3000" b="1" i="1" kern="1200" dirty="0">
              <a:latin typeface="Times New Roman" panose="02020603050405020304" pitchFamily="18" charset="0"/>
              <a:cs typeface="Times New Roman" panose="02020603050405020304" pitchFamily="18" charset="0"/>
            </a:rPr>
            <a:t>(</a:t>
          </a:r>
          <a:r>
            <a:rPr lang="vi-VN" sz="3000" b="1" i="1" kern="1200" dirty="0">
              <a:latin typeface="Times New Roman" panose="02020603050405020304" pitchFamily="18" charset="0"/>
              <a:cs typeface="Times New Roman" panose="02020603050405020304" pitchFamily="18" charset="0"/>
            </a:rPr>
            <a:t>TBC</a:t>
          </a:r>
          <a:r>
            <a:rPr lang="en-US" sz="3000" b="1" i="1" kern="1200" dirty="0">
              <a:latin typeface="Times New Roman" panose="02020603050405020304" pitchFamily="18" charset="0"/>
              <a:cs typeface="Times New Roman" panose="02020603050405020304" pitchFamily="18" charset="0"/>
            </a:rPr>
            <a:t>)</a:t>
          </a:r>
          <a:endParaRPr lang="en-US" sz="3000" i="1" kern="1200" dirty="0">
            <a:latin typeface="Times New Roman" panose="02020603050405020304" pitchFamily="18" charset="0"/>
            <a:cs typeface="Times New Roman" panose="02020603050405020304" pitchFamily="18" charset="0"/>
          </a:endParaRPr>
        </a:p>
      </dsp:txBody>
      <dsp:txXfrm>
        <a:off x="1191021" y="61086"/>
        <a:ext cx="3260233" cy="1908636"/>
      </dsp:txXfrm>
    </dsp:sp>
    <dsp:sp modelId="{2BEFBFDD-CC5F-4BF4-A362-09D266EA7BEA}">
      <dsp:nvSpPr>
        <dsp:cNvPr id="0" name=""/>
        <dsp:cNvSpPr/>
      </dsp:nvSpPr>
      <dsp:spPr>
        <a:xfrm rot="5400000">
          <a:off x="548631" y="4145131"/>
          <a:ext cx="2525930" cy="304109"/>
        </a:xfrm>
        <a:prstGeom prst="rect">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1456C-34DA-45DC-AB47-D2FD237756BA}">
      <dsp:nvSpPr>
        <dsp:cNvPr id="0" name=""/>
        <dsp:cNvSpPr/>
      </dsp:nvSpPr>
      <dsp:spPr>
        <a:xfrm>
          <a:off x="1131641" y="2535951"/>
          <a:ext cx="3378993" cy="2027396"/>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Nhận</a:t>
          </a:r>
          <a:endParaRPr lang="en-US" sz="3000" b="1" kern="1200" dirty="0">
            <a:latin typeface="Times New Roman" panose="02020603050405020304" pitchFamily="18" charset="0"/>
            <a:cs typeface="Times New Roman" panose="02020603050405020304" pitchFamily="18" charset="0"/>
          </a:endParaRPr>
        </a:p>
        <a:p>
          <a:pPr marL="0" lvl="0" indent="0" algn="ctr" defTabSz="1333500">
            <a:lnSpc>
              <a:spcPct val="90000"/>
            </a:lnSpc>
            <a:spcBef>
              <a:spcPct val="0"/>
            </a:spcBef>
            <a:spcAft>
              <a:spcPct val="35000"/>
            </a:spcAft>
            <a:buNone/>
          </a:pPr>
          <a:r>
            <a:rPr lang="en-US" sz="3000" b="1" kern="1200" dirty="0">
              <a:latin typeface="Times New Roman" panose="02020603050405020304" pitchFamily="18" charset="0"/>
              <a:cs typeface="Times New Roman" panose="02020603050405020304" pitchFamily="18" charset="0"/>
            </a:rPr>
            <a:t> </a:t>
          </a:r>
          <a:r>
            <a:rPr lang="vi-VN" sz="3000" b="1" kern="1200" dirty="0">
              <a:latin typeface="Times New Roman" panose="02020603050405020304" pitchFamily="18" charset="0"/>
              <a:cs typeface="Times New Roman" panose="02020603050405020304" pitchFamily="18" charset="0"/>
            </a:rPr>
            <a:t>Hòm phiếu</a:t>
          </a:r>
          <a:endParaRPr lang="en-US" sz="3000" b="1" kern="1200" dirty="0">
            <a:latin typeface="Times New Roman" panose="02020603050405020304" pitchFamily="18" charset="0"/>
            <a:cs typeface="Times New Roman" panose="02020603050405020304" pitchFamily="18" charset="0"/>
          </a:endParaRPr>
        </a:p>
        <a:p>
          <a:pPr marL="0" lvl="0" indent="0" algn="ctr" defTabSz="1333500">
            <a:lnSpc>
              <a:spcPct val="90000"/>
            </a:lnSpc>
            <a:spcBef>
              <a:spcPct val="0"/>
            </a:spcBef>
            <a:spcAft>
              <a:spcPct val="35000"/>
            </a:spcAft>
            <a:buNone/>
          </a:pPr>
          <a:r>
            <a:rPr lang="en-US" sz="3000" b="1" i="1" kern="1200" dirty="0">
              <a:latin typeface="Times New Roman" panose="02020603050405020304" pitchFamily="18" charset="0"/>
              <a:cs typeface="Times New Roman" panose="02020603050405020304" pitchFamily="18" charset="0"/>
            </a:rPr>
            <a:t>(UBBC </a:t>
          </a:r>
          <a:r>
            <a:rPr lang="en-US" sz="3000" b="1" i="1" kern="1200" dirty="0" err="1">
              <a:latin typeface="Times New Roman" panose="02020603050405020304" pitchFamily="18" charset="0"/>
              <a:cs typeface="Times New Roman" panose="02020603050405020304" pitchFamily="18" charset="0"/>
            </a:rPr>
            <a:t>cấp</a:t>
          </a:r>
          <a:r>
            <a:rPr lang="en-US" sz="3000" b="1" i="1" kern="1200" dirty="0">
              <a:latin typeface="Times New Roman" panose="02020603050405020304" pitchFamily="18" charset="0"/>
              <a:cs typeface="Times New Roman" panose="02020603050405020304" pitchFamily="18" charset="0"/>
            </a:rPr>
            <a:t>)</a:t>
          </a:r>
          <a:endParaRPr lang="en-US" sz="3000" i="1" kern="1200" dirty="0">
            <a:latin typeface="Times New Roman" panose="02020603050405020304" pitchFamily="18" charset="0"/>
            <a:cs typeface="Times New Roman" panose="02020603050405020304" pitchFamily="18" charset="0"/>
          </a:endParaRPr>
        </a:p>
      </dsp:txBody>
      <dsp:txXfrm>
        <a:off x="1191021" y="2595331"/>
        <a:ext cx="3260233" cy="1908636"/>
      </dsp:txXfrm>
    </dsp:sp>
    <dsp:sp modelId="{A9ACAC3C-914C-43D6-9721-AA6D5F1F88DB}">
      <dsp:nvSpPr>
        <dsp:cNvPr id="0" name=""/>
        <dsp:cNvSpPr/>
      </dsp:nvSpPr>
      <dsp:spPr>
        <a:xfrm>
          <a:off x="1815754" y="5412253"/>
          <a:ext cx="4485747" cy="304109"/>
        </a:xfrm>
        <a:prstGeom prst="rect">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9BEBDD-80F0-491C-A6A8-F5B9A36BBE56}">
      <dsp:nvSpPr>
        <dsp:cNvPr id="0" name=""/>
        <dsp:cNvSpPr/>
      </dsp:nvSpPr>
      <dsp:spPr>
        <a:xfrm>
          <a:off x="1131641" y="5070197"/>
          <a:ext cx="3378993" cy="202739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spc="-100" baseline="0" dirty="0">
              <a:latin typeface="Times New Roman" panose="02020603050405020304" pitchFamily="18" charset="0"/>
              <a:cs typeface="Times New Roman" panose="02020603050405020304" pitchFamily="18" charset="0"/>
            </a:rPr>
            <a:t>Nhận tài liệu công tác bầu cử của TBC</a:t>
          </a:r>
          <a:endParaRPr lang="en-US" sz="3000" kern="1200" spc="-100" baseline="0" dirty="0">
            <a:latin typeface="Times New Roman" panose="02020603050405020304" pitchFamily="18" charset="0"/>
            <a:cs typeface="Times New Roman" panose="02020603050405020304" pitchFamily="18" charset="0"/>
          </a:endParaRPr>
        </a:p>
      </dsp:txBody>
      <dsp:txXfrm>
        <a:off x="1191021" y="5129577"/>
        <a:ext cx="3260233" cy="1908636"/>
      </dsp:txXfrm>
    </dsp:sp>
    <dsp:sp modelId="{CF7C4A50-B7C4-4BEC-9353-36C497F0D959}">
      <dsp:nvSpPr>
        <dsp:cNvPr id="0" name=""/>
        <dsp:cNvSpPr/>
      </dsp:nvSpPr>
      <dsp:spPr>
        <a:xfrm rot="16200000">
          <a:off x="5233286" y="3397596"/>
          <a:ext cx="3910627" cy="304109"/>
        </a:xfrm>
        <a:prstGeom prst="rect">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800912-81B7-43CB-9505-70431B0C6589}">
      <dsp:nvSpPr>
        <dsp:cNvPr id="0" name=""/>
        <dsp:cNvSpPr/>
      </dsp:nvSpPr>
      <dsp:spPr>
        <a:xfrm>
          <a:off x="5625703" y="5070197"/>
          <a:ext cx="3378993" cy="2027396"/>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Phân</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công</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nhiệm</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vụ</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cho</a:t>
          </a:r>
          <a:r>
            <a:rPr lang="vi-VN"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thành</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viên</a:t>
          </a:r>
          <a:r>
            <a:rPr lang="vi-VN" sz="3000" b="1" kern="1200" dirty="0">
              <a:latin typeface="Times New Roman" panose="02020603050405020304" pitchFamily="18" charset="0"/>
              <a:cs typeface="Times New Roman" panose="02020603050405020304" pitchFamily="18" charset="0"/>
            </a:rPr>
            <a:t> TBC</a:t>
          </a:r>
          <a:endParaRPr lang="en-US" sz="3000" kern="1200" dirty="0">
            <a:latin typeface="Times New Roman" panose="02020603050405020304" pitchFamily="18" charset="0"/>
            <a:cs typeface="Times New Roman" panose="02020603050405020304" pitchFamily="18" charset="0"/>
          </a:endParaRPr>
        </a:p>
      </dsp:txBody>
      <dsp:txXfrm>
        <a:off x="5685083" y="5129577"/>
        <a:ext cx="3260233" cy="1908636"/>
      </dsp:txXfrm>
    </dsp:sp>
    <dsp:sp modelId="{5A98F203-BE0E-491D-803D-DB069FBFE544}">
      <dsp:nvSpPr>
        <dsp:cNvPr id="0" name=""/>
        <dsp:cNvSpPr/>
      </dsp:nvSpPr>
      <dsp:spPr>
        <a:xfrm rot="14369" flipV="1">
          <a:off x="6728190" y="1566651"/>
          <a:ext cx="4059175" cy="63087"/>
        </a:xfrm>
        <a:prstGeom prst="rect">
          <a:avLst/>
        </a:prstGeom>
        <a:noFill/>
        <a:ln>
          <a:noFill/>
        </a:ln>
        <a:effectLst/>
      </dsp:spPr>
      <dsp:style>
        <a:lnRef idx="0">
          <a:scrgbClr r="0" g="0" b="0"/>
        </a:lnRef>
        <a:fillRef idx="1">
          <a:scrgbClr r="0" g="0" b="0"/>
        </a:fillRef>
        <a:effectRef idx="0">
          <a:scrgbClr r="0" g="0" b="0"/>
        </a:effectRef>
        <a:fontRef idx="minor">
          <a:schemeClr val="lt1"/>
        </a:fontRef>
      </dsp:style>
    </dsp:sp>
    <dsp:sp modelId="{313BE94B-F3A3-49D5-A727-86F33C6D1BFC}">
      <dsp:nvSpPr>
        <dsp:cNvPr id="0" name=""/>
        <dsp:cNvSpPr/>
      </dsp:nvSpPr>
      <dsp:spPr>
        <a:xfrm>
          <a:off x="5825367" y="1160302"/>
          <a:ext cx="3378993" cy="202739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Rà</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soát</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kiểm</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tra</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các</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công</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việc</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trước</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ngày</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bầu</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cử</a:t>
          </a:r>
          <a:r>
            <a:rPr lang="en-US" sz="3000" b="1" kern="1200" dirty="0">
              <a:latin typeface="Times New Roman" panose="02020603050405020304" pitchFamily="18" charset="0"/>
              <a:cs typeface="Times New Roman" panose="02020603050405020304" pitchFamily="18" charset="0"/>
            </a:rPr>
            <a:t> </a:t>
          </a:r>
          <a:r>
            <a:rPr lang="vi-VN" sz="3000" b="1" kern="1200" dirty="0">
              <a:latin typeface="Times New Roman" panose="02020603050405020304" pitchFamily="18" charset="0"/>
              <a:cs typeface="Times New Roman" panose="02020603050405020304" pitchFamily="18" charset="0"/>
            </a:rPr>
            <a:t>của TBC</a:t>
          </a:r>
          <a:endParaRPr lang="en-US" sz="3000" kern="1200" dirty="0">
            <a:latin typeface="Times New Roman" panose="02020603050405020304" pitchFamily="18" charset="0"/>
            <a:cs typeface="Times New Roman" panose="02020603050405020304" pitchFamily="18" charset="0"/>
          </a:endParaRPr>
        </a:p>
      </dsp:txBody>
      <dsp:txXfrm>
        <a:off x="5884747" y="1219682"/>
        <a:ext cx="3260233" cy="1908636"/>
      </dsp:txXfrm>
    </dsp:sp>
    <dsp:sp modelId="{0ECE83F6-F64D-4A01-BE88-CFA291B5E808}">
      <dsp:nvSpPr>
        <dsp:cNvPr id="0" name=""/>
        <dsp:cNvSpPr/>
      </dsp:nvSpPr>
      <dsp:spPr>
        <a:xfrm rot="16475">
          <a:off x="9187125" y="2070058"/>
          <a:ext cx="1516019" cy="408087"/>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14069-0856-4F69-B555-F0D02F20629C}">
      <dsp:nvSpPr>
        <dsp:cNvPr id="0" name=""/>
        <dsp:cNvSpPr/>
      </dsp:nvSpPr>
      <dsp:spPr>
        <a:xfrm>
          <a:off x="10326119" y="1043707"/>
          <a:ext cx="3378993" cy="2027396"/>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dirty="0">
              <a:latin typeface="Times New Roman" panose="02020603050405020304" pitchFamily="18" charset="0"/>
              <a:cs typeface="Times New Roman" panose="02020603050405020304" pitchFamily="18" charset="0"/>
            </a:rPr>
            <a:t>Quản lý </a:t>
          </a:r>
          <a:r>
            <a:rPr lang="en-US" sz="3000" b="1" kern="1200" dirty="0" err="1">
              <a:latin typeface="Times New Roman" panose="02020603050405020304" pitchFamily="18" charset="0"/>
              <a:cs typeface="Times New Roman" panose="02020603050405020304" pitchFamily="18" charset="0"/>
            </a:rPr>
            <a:t>tài</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liệu</a:t>
          </a:r>
          <a:r>
            <a:rPr lang="en-US" sz="3000" b="1" kern="1200" dirty="0">
              <a:latin typeface="Times New Roman" panose="02020603050405020304" pitchFamily="18" charset="0"/>
              <a:cs typeface="Times New Roman" panose="02020603050405020304" pitchFamily="18" charset="0"/>
            </a:rPr>
            <a:t>, </a:t>
          </a:r>
          <a:r>
            <a:rPr lang="vi-VN" sz="3000" b="1" kern="1200" dirty="0">
              <a:latin typeface="Times New Roman" panose="02020603050405020304" pitchFamily="18" charset="0"/>
              <a:cs typeface="Times New Roman" panose="02020603050405020304" pitchFamily="18" charset="0"/>
            </a:rPr>
            <a:t>phiếu bầu</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cử</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của</a:t>
          </a:r>
          <a:r>
            <a:rPr lang="en-US" sz="3000" b="1" kern="1200" dirty="0">
              <a:latin typeface="Times New Roman" panose="02020603050405020304" pitchFamily="18" charset="0"/>
              <a:cs typeface="Times New Roman" panose="02020603050405020304" pitchFamily="18" charset="0"/>
            </a:rPr>
            <a:t> T</a:t>
          </a:r>
          <a:r>
            <a:rPr lang="vi-VN" sz="3000" b="1" kern="1200" dirty="0">
              <a:latin typeface="Times New Roman" panose="02020603050405020304" pitchFamily="18" charset="0"/>
              <a:cs typeface="Times New Roman" panose="02020603050405020304" pitchFamily="18" charset="0"/>
            </a:rPr>
            <a:t>BC</a:t>
          </a:r>
          <a:endParaRPr lang="en-US" sz="3000" kern="1200" dirty="0">
            <a:latin typeface="Times New Roman" panose="02020603050405020304" pitchFamily="18" charset="0"/>
            <a:cs typeface="Times New Roman" panose="02020603050405020304" pitchFamily="18" charset="0"/>
          </a:endParaRPr>
        </a:p>
      </dsp:txBody>
      <dsp:txXfrm>
        <a:off x="10385499" y="1103087"/>
        <a:ext cx="3260233" cy="1908636"/>
      </dsp:txXfrm>
    </dsp:sp>
    <dsp:sp modelId="{0B7B2F3B-4766-40FB-86A7-BEB6E9378510}">
      <dsp:nvSpPr>
        <dsp:cNvPr id="0" name=""/>
        <dsp:cNvSpPr/>
      </dsp:nvSpPr>
      <dsp:spPr>
        <a:xfrm>
          <a:off x="10159265" y="4423052"/>
          <a:ext cx="3378993" cy="202739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err="1">
              <a:latin typeface="Times New Roman" panose="02020603050405020304" pitchFamily="18" charset="0"/>
              <a:cs typeface="Times New Roman" panose="02020603050405020304" pitchFamily="18" charset="0"/>
            </a:rPr>
            <a:t>Thông</a:t>
          </a:r>
          <a:r>
            <a:rPr lang="en-US" sz="3100" b="1" kern="1200" dirty="0">
              <a:latin typeface="Times New Roman" panose="02020603050405020304" pitchFamily="18" charset="0"/>
              <a:cs typeface="Times New Roman" panose="02020603050405020304" pitchFamily="18" charset="0"/>
            </a:rPr>
            <a:t> tin </a:t>
          </a:r>
          <a:r>
            <a:rPr lang="en-US" sz="3100" b="1" kern="1200" dirty="0" err="1">
              <a:latin typeface="Times New Roman" panose="02020603050405020304" pitchFamily="18" charset="0"/>
              <a:cs typeface="Times New Roman" panose="02020603050405020304" pitchFamily="18" charset="0"/>
            </a:rPr>
            <a:t>thường</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xuyên</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trước</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ngày</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bầu</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cử</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của</a:t>
          </a:r>
          <a:r>
            <a:rPr lang="en-US" sz="3100" b="1" kern="1200" dirty="0">
              <a:latin typeface="Times New Roman" panose="02020603050405020304" pitchFamily="18" charset="0"/>
              <a:cs typeface="Times New Roman" panose="02020603050405020304" pitchFamily="18" charset="0"/>
            </a:rPr>
            <a:t> T</a:t>
          </a:r>
          <a:r>
            <a:rPr lang="vi-VN" sz="3100" b="1" kern="1200" dirty="0">
              <a:latin typeface="Times New Roman" panose="02020603050405020304" pitchFamily="18" charset="0"/>
              <a:cs typeface="Times New Roman" panose="02020603050405020304" pitchFamily="18" charset="0"/>
            </a:rPr>
            <a:t>BC</a:t>
          </a:r>
          <a:endParaRPr lang="en-US" sz="3100" kern="1200" dirty="0">
            <a:latin typeface="Times New Roman" panose="02020603050405020304" pitchFamily="18" charset="0"/>
            <a:cs typeface="Times New Roman" panose="02020603050405020304" pitchFamily="18" charset="0"/>
          </a:endParaRPr>
        </a:p>
      </dsp:txBody>
      <dsp:txXfrm>
        <a:off x="10218645" y="4482432"/>
        <a:ext cx="3260233" cy="19086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5E26D-16A6-4410-8633-685F319DE47B}">
      <dsp:nvSpPr>
        <dsp:cNvPr id="0" name=""/>
        <dsp:cNvSpPr/>
      </dsp:nvSpPr>
      <dsp:spPr>
        <a:xfrm>
          <a:off x="0" y="0"/>
          <a:ext cx="1403304" cy="148022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err="1">
              <a:latin typeface="Times New Roman" panose="02020603050405020304" pitchFamily="18" charset="0"/>
              <a:cs typeface="Times New Roman" panose="02020603050405020304" pitchFamily="18" charset="0"/>
            </a:rPr>
            <a:t>Chuẩn</a:t>
          </a:r>
          <a:r>
            <a:rPr lang="en-US" sz="2900" b="1" kern="1200" dirty="0">
              <a:latin typeface="Times New Roman" panose="02020603050405020304" pitchFamily="18" charset="0"/>
              <a:cs typeface="Times New Roman" panose="02020603050405020304" pitchFamily="18" charset="0"/>
            </a:rPr>
            <a:t> </a:t>
          </a:r>
          <a:r>
            <a:rPr lang="en-US" sz="2900" b="1" kern="1200" dirty="0" err="1">
              <a:latin typeface="Times New Roman" panose="02020603050405020304" pitchFamily="18" charset="0"/>
              <a:cs typeface="Times New Roman" panose="02020603050405020304" pitchFamily="18" charset="0"/>
            </a:rPr>
            <a:t>bị</a:t>
          </a:r>
          <a:endParaRPr lang="en-US" sz="2900" b="1" kern="1200" dirty="0">
            <a:latin typeface="Times New Roman" panose="02020603050405020304" pitchFamily="18" charset="0"/>
            <a:cs typeface="Times New Roman" panose="02020603050405020304" pitchFamily="18" charset="0"/>
          </a:endParaRPr>
        </a:p>
      </dsp:txBody>
      <dsp:txXfrm>
        <a:off x="41101" y="41101"/>
        <a:ext cx="1321102" cy="1398024"/>
      </dsp:txXfrm>
    </dsp:sp>
    <dsp:sp modelId="{6BEFF685-392C-4177-8290-FEDFAAA87E6B}">
      <dsp:nvSpPr>
        <dsp:cNvPr id="0" name=""/>
        <dsp:cNvSpPr/>
      </dsp:nvSpPr>
      <dsp:spPr>
        <a:xfrm rot="22637">
          <a:off x="1474935" y="468880"/>
          <a:ext cx="653673" cy="6118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474937" y="590641"/>
        <a:ext cx="470125" cy="367097"/>
      </dsp:txXfrm>
    </dsp:sp>
    <dsp:sp modelId="{9E3E3874-63FB-4425-BF70-97A6F1C1941D}">
      <dsp:nvSpPr>
        <dsp:cNvPr id="0" name=""/>
        <dsp:cNvSpPr/>
      </dsp:nvSpPr>
      <dsp:spPr>
        <a:xfrm>
          <a:off x="2260103" y="14807"/>
          <a:ext cx="1380582" cy="1480226"/>
        </a:xfrm>
        <a:prstGeom prst="roundRect">
          <a:avLst>
            <a:gd name="adj" fmla="val 1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latin typeface="Times New Roman" panose="02020603050405020304" pitchFamily="18" charset="0"/>
              <a:cs typeface="Times New Roman" panose="02020603050405020304" pitchFamily="18" charset="0"/>
            </a:rPr>
            <a:t>Khai mạc</a:t>
          </a:r>
        </a:p>
      </dsp:txBody>
      <dsp:txXfrm>
        <a:off x="2300539" y="55243"/>
        <a:ext cx="1299710" cy="1399354"/>
      </dsp:txXfrm>
    </dsp:sp>
    <dsp:sp modelId="{87B8A81E-EEB0-4468-9E1E-8031B06D12D1}">
      <dsp:nvSpPr>
        <dsp:cNvPr id="0" name=""/>
        <dsp:cNvSpPr/>
      </dsp:nvSpPr>
      <dsp:spPr>
        <a:xfrm rot="31660">
          <a:off x="3846057" y="459534"/>
          <a:ext cx="494804" cy="611827"/>
        </a:xfrm>
        <a:prstGeom prst="rightArrow">
          <a:avLst>
            <a:gd name="adj1" fmla="val 60000"/>
            <a:gd name="adj2" fmla="val 50000"/>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846060" y="581215"/>
        <a:ext cx="346363" cy="367097"/>
      </dsp:txXfrm>
    </dsp:sp>
    <dsp:sp modelId="{52885F68-0E05-4ED4-857D-CB6B99618920}">
      <dsp:nvSpPr>
        <dsp:cNvPr id="0" name=""/>
        <dsp:cNvSpPr/>
      </dsp:nvSpPr>
      <dsp:spPr>
        <a:xfrm>
          <a:off x="4574240" y="37292"/>
          <a:ext cx="1635033" cy="1480226"/>
        </a:xfrm>
        <a:prstGeom prst="roundRect">
          <a:avLst>
            <a:gd name="adj" fmla="val 1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Times New Roman" panose="02020603050405020304" pitchFamily="18" charset="0"/>
              <a:cs typeface="Times New Roman" panose="02020603050405020304" pitchFamily="18" charset="0"/>
            </a:rPr>
            <a:t>Bỏ</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phiếu</a:t>
          </a:r>
          <a:endParaRPr lang="en-US" sz="3200" b="1" kern="1200" dirty="0">
            <a:latin typeface="Times New Roman" panose="02020603050405020304" pitchFamily="18" charset="0"/>
            <a:cs typeface="Times New Roman" panose="02020603050405020304" pitchFamily="18" charset="0"/>
          </a:endParaRPr>
        </a:p>
      </dsp:txBody>
      <dsp:txXfrm>
        <a:off x="4617594" y="80646"/>
        <a:ext cx="1548325" cy="1393518"/>
      </dsp:txXfrm>
    </dsp:sp>
    <dsp:sp modelId="{891444A9-0087-45F6-B84B-15C089BDE878}">
      <dsp:nvSpPr>
        <dsp:cNvPr id="0" name=""/>
        <dsp:cNvSpPr/>
      </dsp:nvSpPr>
      <dsp:spPr>
        <a:xfrm>
          <a:off x="6435931" y="503392"/>
          <a:ext cx="520424" cy="611827"/>
        </a:xfrm>
        <a:prstGeom prst="righ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35931" y="625757"/>
        <a:ext cx="364297" cy="367097"/>
      </dsp:txXfrm>
    </dsp:sp>
    <dsp:sp modelId="{4FB133D4-9E97-4E07-9E3C-9FDA919C475F}">
      <dsp:nvSpPr>
        <dsp:cNvPr id="0" name=""/>
        <dsp:cNvSpPr/>
      </dsp:nvSpPr>
      <dsp:spPr>
        <a:xfrm>
          <a:off x="7191207" y="37292"/>
          <a:ext cx="1529468" cy="1480226"/>
        </a:xfrm>
        <a:prstGeom prst="roundRect">
          <a:avLst>
            <a:gd name="adj" fmla="val 1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err="1">
              <a:latin typeface="Times New Roman" panose="02020603050405020304" pitchFamily="18" charset="0"/>
              <a:cs typeface="Times New Roman" panose="02020603050405020304" pitchFamily="18" charset="0"/>
            </a:rPr>
            <a:t>Kết</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thúc</a:t>
          </a:r>
          <a:endParaRPr lang="en-US" sz="3100" b="1" kern="1200" dirty="0">
            <a:latin typeface="Times New Roman" panose="02020603050405020304" pitchFamily="18" charset="0"/>
            <a:cs typeface="Times New Roman" panose="02020603050405020304" pitchFamily="18" charset="0"/>
          </a:endParaRPr>
        </a:p>
      </dsp:txBody>
      <dsp:txXfrm>
        <a:off x="7234561" y="80646"/>
        <a:ext cx="1442760" cy="1393518"/>
      </dsp:txXfrm>
    </dsp:sp>
    <dsp:sp modelId="{0657E47E-EA7E-4BAB-A28E-FBF2DD8D226F}">
      <dsp:nvSpPr>
        <dsp:cNvPr id="0" name=""/>
        <dsp:cNvSpPr/>
      </dsp:nvSpPr>
      <dsp:spPr>
        <a:xfrm rot="34037">
          <a:off x="9171218" y="346989"/>
          <a:ext cx="569968" cy="611827"/>
        </a:xfrm>
        <a:prstGeom prst="rightArrow">
          <a:avLst>
            <a:gd name="adj1" fmla="val 60000"/>
            <a:gd name="adj2" fmla="val 50000"/>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171222" y="468508"/>
        <a:ext cx="398978" cy="367097"/>
      </dsp:txXfrm>
    </dsp:sp>
    <dsp:sp modelId="{ED44B466-A4F2-4FB5-A100-7D2E57886D54}">
      <dsp:nvSpPr>
        <dsp:cNvPr id="0" name=""/>
        <dsp:cNvSpPr/>
      </dsp:nvSpPr>
      <dsp:spPr>
        <a:xfrm>
          <a:off x="9796035" y="63062"/>
          <a:ext cx="1525299" cy="1480226"/>
        </a:xfrm>
        <a:prstGeom prst="roundRect">
          <a:avLst>
            <a:gd name="adj" fmla="val 1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err="1">
              <a:latin typeface="Times New Roman" panose="02020603050405020304" pitchFamily="18" charset="0"/>
              <a:cs typeface="Times New Roman" panose="02020603050405020304" pitchFamily="18" charset="0"/>
            </a:rPr>
            <a:t>Kiểm</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phiếu</a:t>
          </a:r>
          <a:endParaRPr lang="en-US" sz="3100" b="1" kern="1200" dirty="0">
            <a:latin typeface="Times New Roman" panose="02020603050405020304" pitchFamily="18" charset="0"/>
            <a:cs typeface="Times New Roman" panose="02020603050405020304" pitchFamily="18" charset="0"/>
          </a:endParaRPr>
        </a:p>
      </dsp:txBody>
      <dsp:txXfrm>
        <a:off x="9839389" y="106416"/>
        <a:ext cx="1438591" cy="1393518"/>
      </dsp:txXfrm>
    </dsp:sp>
    <dsp:sp modelId="{B946EF78-33F0-4FD5-A391-133E4D1558B8}">
      <dsp:nvSpPr>
        <dsp:cNvPr id="0" name=""/>
        <dsp:cNvSpPr/>
      </dsp:nvSpPr>
      <dsp:spPr>
        <a:xfrm rot="21515894">
          <a:off x="12036757" y="333591"/>
          <a:ext cx="406547" cy="611827"/>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2036775" y="457448"/>
        <a:ext cx="284583" cy="367097"/>
      </dsp:txXfrm>
    </dsp:sp>
    <dsp:sp modelId="{46359495-29EB-41C8-8374-D3E43E75483C}">
      <dsp:nvSpPr>
        <dsp:cNvPr id="0" name=""/>
        <dsp:cNvSpPr/>
      </dsp:nvSpPr>
      <dsp:spPr>
        <a:xfrm>
          <a:off x="12410135" y="0"/>
          <a:ext cx="1451337" cy="1480226"/>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Niêm</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phong</a:t>
          </a:r>
          <a:endParaRPr lang="en-US" sz="3000" kern="1200" dirty="0">
            <a:latin typeface="Times New Roman" panose="02020603050405020304" pitchFamily="18" charset="0"/>
            <a:cs typeface="Times New Roman" panose="02020603050405020304" pitchFamily="18" charset="0"/>
          </a:endParaRPr>
        </a:p>
      </dsp:txBody>
      <dsp:txXfrm>
        <a:off x="12452643" y="42508"/>
        <a:ext cx="1366321" cy="1395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1D65-1465-4A50-A47D-0E4F5F1B869F}">
      <dsp:nvSpPr>
        <dsp:cNvPr id="0" name=""/>
        <dsp:cNvSpPr/>
      </dsp:nvSpPr>
      <dsp:spPr>
        <a:xfrm>
          <a:off x="13162" y="0"/>
          <a:ext cx="2724549" cy="2523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Chào</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cờ</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lý</a:t>
          </a:r>
          <a:r>
            <a:rPr lang="en-US" sz="3000" b="1" kern="1200" dirty="0">
              <a:latin typeface="Times New Roman" panose="02020603050405020304" pitchFamily="18" charset="0"/>
              <a:cs typeface="Times New Roman" panose="02020603050405020304" pitchFamily="18" charset="0"/>
            </a:rPr>
            <a:t> do, </a:t>
          </a:r>
          <a:r>
            <a:rPr lang="en-US" sz="3000" b="1" kern="1200" dirty="0" err="1">
              <a:latin typeface="Times New Roman" panose="02020603050405020304" pitchFamily="18" charset="0"/>
              <a:cs typeface="Times New Roman" panose="02020603050405020304" pitchFamily="18" charset="0"/>
            </a:rPr>
            <a:t>giới</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thiệu</a:t>
          </a:r>
          <a:endParaRPr lang="en-US" sz="3000" b="1" kern="1200" dirty="0">
            <a:latin typeface="Times New Roman" panose="02020603050405020304" pitchFamily="18" charset="0"/>
            <a:cs typeface="Times New Roman" panose="02020603050405020304" pitchFamily="18" charset="0"/>
          </a:endParaRPr>
        </a:p>
      </dsp:txBody>
      <dsp:txXfrm>
        <a:off x="87083" y="73921"/>
        <a:ext cx="2576707" cy="2375992"/>
      </dsp:txXfrm>
    </dsp:sp>
    <dsp:sp modelId="{447A5C6C-E919-4D60-BCA1-1FA129B468DF}">
      <dsp:nvSpPr>
        <dsp:cNvPr id="0" name=""/>
        <dsp:cNvSpPr/>
      </dsp:nvSpPr>
      <dsp:spPr>
        <a:xfrm>
          <a:off x="3010166" y="924073"/>
          <a:ext cx="577604" cy="6756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10166" y="1059211"/>
        <a:ext cx="404323" cy="405412"/>
      </dsp:txXfrm>
    </dsp:sp>
    <dsp:sp modelId="{BE71CFE9-76F3-403F-B3B9-6809D84F3F99}">
      <dsp:nvSpPr>
        <dsp:cNvPr id="0" name=""/>
        <dsp:cNvSpPr/>
      </dsp:nvSpPr>
      <dsp:spPr>
        <a:xfrm>
          <a:off x="3827531" y="0"/>
          <a:ext cx="2724549" cy="2523834"/>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err="1">
              <a:latin typeface="Times New Roman" panose="02020603050405020304" pitchFamily="18" charset="0"/>
              <a:cs typeface="Times New Roman" panose="02020603050405020304" pitchFamily="18" charset="0"/>
            </a:rPr>
            <a:t>Diễn</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văn</a:t>
          </a:r>
          <a:r>
            <a:rPr lang="en-US" sz="3000" b="1" kern="1200" dirty="0">
              <a:latin typeface="Times New Roman" panose="02020603050405020304" pitchFamily="18" charset="0"/>
              <a:cs typeface="Times New Roman" panose="02020603050405020304" pitchFamily="18" charset="0"/>
            </a:rPr>
            <a:t> </a:t>
          </a:r>
          <a:r>
            <a:rPr lang="en-US" sz="3000" b="1" kern="1200" dirty="0" err="1">
              <a:latin typeface="Times New Roman" panose="02020603050405020304" pitchFamily="18" charset="0"/>
              <a:cs typeface="Times New Roman" panose="02020603050405020304" pitchFamily="18" charset="0"/>
            </a:rPr>
            <a:t>khai</a:t>
          </a:r>
          <a:r>
            <a:rPr lang="en-US" sz="3000" b="1" kern="1200" dirty="0">
              <a:latin typeface="Times New Roman" panose="02020603050405020304" pitchFamily="18" charset="0"/>
              <a:cs typeface="Times New Roman" panose="02020603050405020304" pitchFamily="18" charset="0"/>
            </a:rPr>
            <a:t> mạc</a:t>
          </a:r>
        </a:p>
      </dsp:txBody>
      <dsp:txXfrm>
        <a:off x="3901452" y="73921"/>
        <a:ext cx="2576707" cy="2375992"/>
      </dsp:txXfrm>
    </dsp:sp>
    <dsp:sp modelId="{B656959C-3530-41C5-A26D-07062A67FFB4}">
      <dsp:nvSpPr>
        <dsp:cNvPr id="0" name=""/>
        <dsp:cNvSpPr/>
      </dsp:nvSpPr>
      <dsp:spPr>
        <a:xfrm>
          <a:off x="6824535" y="924073"/>
          <a:ext cx="577604" cy="675688"/>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24535" y="1059211"/>
        <a:ext cx="404323" cy="405412"/>
      </dsp:txXfrm>
    </dsp:sp>
    <dsp:sp modelId="{075EF80A-6276-4CC7-8947-E8ACD4120546}">
      <dsp:nvSpPr>
        <dsp:cNvPr id="0" name=""/>
        <dsp:cNvSpPr/>
      </dsp:nvSpPr>
      <dsp:spPr>
        <a:xfrm>
          <a:off x="7641900" y="0"/>
          <a:ext cx="2724549" cy="2523834"/>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a:latin typeface="Times New Roman" panose="02020603050405020304" pitchFamily="18" charset="0"/>
              <a:cs typeface="Times New Roman" panose="02020603050405020304" pitchFamily="18" charset="0"/>
            </a:rPr>
            <a:t>Thể lệ &amp; nội quy phòng bỏ phiếu</a:t>
          </a:r>
          <a:endParaRPr lang="en-US" sz="3000" kern="1200" dirty="0"/>
        </a:p>
      </dsp:txBody>
      <dsp:txXfrm>
        <a:off x="7715821" y="73921"/>
        <a:ext cx="2576707" cy="2375992"/>
      </dsp:txXfrm>
    </dsp:sp>
    <dsp:sp modelId="{FED8CA81-938C-421E-B45B-6FA99192390B}">
      <dsp:nvSpPr>
        <dsp:cNvPr id="0" name=""/>
        <dsp:cNvSpPr/>
      </dsp:nvSpPr>
      <dsp:spPr>
        <a:xfrm>
          <a:off x="10638904" y="924073"/>
          <a:ext cx="577604" cy="67568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10638904" y="1059211"/>
        <a:ext cx="404323" cy="405412"/>
      </dsp:txXfrm>
    </dsp:sp>
    <dsp:sp modelId="{C3859C53-04A5-471D-BD23-19A349BF051B}">
      <dsp:nvSpPr>
        <dsp:cNvPr id="0" name=""/>
        <dsp:cNvSpPr/>
      </dsp:nvSpPr>
      <dsp:spPr>
        <a:xfrm>
          <a:off x="11456269" y="0"/>
          <a:ext cx="2724549" cy="252383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Kiểm tra hòm phiếu </a:t>
          </a:r>
          <a:r>
            <a:rPr lang="vi-VN" sz="2500" b="1" kern="1200" dirty="0">
              <a:latin typeface="Times New Roman" panose="02020603050405020304" pitchFamily="18" charset="0"/>
              <a:cs typeface="Times New Roman" panose="02020603050405020304" pitchFamily="18" charset="0"/>
            </a:rPr>
            <a:t>(mời 02 cử tri chứng kiến) </a:t>
          </a:r>
          <a:r>
            <a:rPr lang="vi-VN" sz="2800" b="1" kern="1200" dirty="0">
              <a:latin typeface="Times New Roman" panose="02020603050405020304" pitchFamily="18" charset="0"/>
              <a:cs typeface="Times New Roman" panose="02020603050405020304" pitchFamily="18" charset="0"/>
            </a:rPr>
            <a: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Ký</a:t>
          </a:r>
          <a:r>
            <a:rPr lang="vi-VN" sz="2800" b="1" kern="1200" dirty="0">
              <a:latin typeface="Times New Roman" panose="02020603050405020304" pitchFamily="18" charset="0"/>
              <a:cs typeface="Times New Roman" panose="02020603050405020304" pitchFamily="18" charset="0"/>
            </a:rPr>
            <a:t> niêm phong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homg</a:t>
          </a:r>
          <a:endParaRPr lang="en-US" sz="2800" kern="1200" dirty="0"/>
        </a:p>
      </dsp:txBody>
      <dsp:txXfrm>
        <a:off x="11530190" y="73921"/>
        <a:ext cx="2576707" cy="2375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D7F0C-8A47-414D-B02C-C2E6DF7570B4}">
      <dsp:nvSpPr>
        <dsp:cNvPr id="0" name=""/>
        <dsp:cNvSpPr/>
      </dsp:nvSpPr>
      <dsp:spPr>
        <a:xfrm>
          <a:off x="2385210" y="3068"/>
          <a:ext cx="12245189" cy="318096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just" defTabSz="1333500">
            <a:lnSpc>
              <a:spcPct val="90000"/>
            </a:lnSpc>
            <a:spcBef>
              <a:spcPct val="0"/>
            </a:spcBef>
            <a:spcAft>
              <a:spcPct val="15000"/>
            </a:spcAft>
            <a:buChar char="•"/>
          </a:pPr>
          <a:r>
            <a:rPr lang="vi-VN" sz="3000" b="1" kern="1200" dirty="0">
              <a:solidFill>
                <a:srgbClr val="002060"/>
              </a:solidFill>
              <a:latin typeface="+mj-lt"/>
            </a:rPr>
            <a:t>Đối tượng &amp; hồ sơ</a:t>
          </a:r>
          <a:r>
            <a:rPr lang="en-US" sz="3000" b="1" kern="1200" dirty="0">
              <a:solidFill>
                <a:srgbClr val="002060"/>
              </a:solidFill>
              <a:latin typeface="+mj-lt"/>
            </a:rPr>
            <a:t>: </a:t>
          </a:r>
          <a:r>
            <a:rPr lang="en-US" sz="2500" b="0" kern="1200" dirty="0">
              <a:solidFill>
                <a:srgbClr val="002060"/>
              </a:solidFill>
              <a:latin typeface="Times New Roman" panose="02020603050405020304" pitchFamily="18" charset="0"/>
              <a:cs typeface="Times New Roman" panose="02020603050405020304" pitchFamily="18" charset="0"/>
            </a:rPr>
            <a:t>CCCD </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000" b="0" i="1" kern="1200" dirty="0" err="1">
              <a:solidFill>
                <a:srgbClr val="002060"/>
              </a:solidFill>
              <a:latin typeface="Times New Roman" panose="02020603050405020304" pitchFamily="18" charset="0"/>
              <a:cs typeface="Times New Roman" panose="02020603050405020304" pitchFamily="18" charset="0"/>
            </a:rPr>
            <a:t>đối</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000" b="0" i="1" kern="1200" dirty="0" err="1">
              <a:solidFill>
                <a:srgbClr val="002060"/>
              </a:solidFill>
              <a:latin typeface="Times New Roman" panose="02020603050405020304" pitchFamily="18" charset="0"/>
              <a:cs typeface="Times New Roman" panose="02020603050405020304" pitchFamily="18" charset="0"/>
            </a:rPr>
            <a:t>với</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người</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ứng</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cử</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Văn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bản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phân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công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giới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thiệu</a:t>
          </a:r>
          <a:r>
            <a:rPr lang="en-US" sz="2500" b="0" kern="1200" dirty="0">
              <a:solidFill>
                <a:srgbClr val="002060"/>
              </a:solidFill>
              <a:latin typeface="Times New Roman" panose="02020603050405020304" pitchFamily="18" charset="0"/>
              <a:cs typeface="Times New Roman" panose="02020603050405020304" pitchFamily="18" charset="0"/>
            </a:rPr>
            <a:t> + CCCD </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000" b="0" i="1" kern="1200" dirty="0" err="1">
              <a:solidFill>
                <a:srgbClr val="002060"/>
              </a:solidFill>
              <a:latin typeface="Times New Roman" panose="02020603050405020304" pitchFamily="18" charset="0"/>
              <a:cs typeface="Times New Roman" panose="02020603050405020304" pitchFamily="18" charset="0"/>
            </a:rPr>
            <a:t>đại</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000" b="0" i="1" kern="1200" dirty="0" err="1">
              <a:solidFill>
                <a:srgbClr val="002060"/>
              </a:solidFill>
              <a:latin typeface="Times New Roman" panose="02020603050405020304" pitchFamily="18" charset="0"/>
              <a:cs typeface="Times New Roman" panose="02020603050405020304" pitchFamily="18" charset="0"/>
            </a:rPr>
            <a:t>diện</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cơ</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quan</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giới</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thiệu</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giấy</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ủy</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quyền</a:t>
          </a:r>
          <a:r>
            <a:rPr lang="en-US" sz="2500" b="0" kern="1200" dirty="0">
              <a:solidFill>
                <a:srgbClr val="002060"/>
              </a:solidFill>
              <a:latin typeface="Times New Roman" panose="02020603050405020304" pitchFamily="18" charset="0"/>
              <a:cs typeface="Times New Roman" panose="02020603050405020304" pitchFamily="18" charset="0"/>
            </a:rPr>
            <a:t> + CCCD </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000" b="0" i="1" kern="1200" dirty="0" err="1">
              <a:solidFill>
                <a:srgbClr val="002060"/>
              </a:solidFill>
              <a:latin typeface="Times New Roman" panose="02020603050405020304" pitchFamily="18" charset="0"/>
              <a:cs typeface="Times New Roman" panose="02020603050405020304" pitchFamily="18" charset="0"/>
            </a:rPr>
            <a:t>người</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000" b="0" i="1" kern="1200" dirty="0" err="1">
              <a:solidFill>
                <a:srgbClr val="002060"/>
              </a:solidFill>
              <a:latin typeface="Times New Roman" panose="02020603050405020304" pitchFamily="18" charset="0"/>
              <a:cs typeface="Times New Roman" panose="02020603050405020304" pitchFamily="18" charset="0"/>
            </a:rPr>
            <a:t>được</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000" b="0" i="1" kern="1200" dirty="0" err="1">
              <a:solidFill>
                <a:srgbClr val="002060"/>
              </a:solidFill>
              <a:latin typeface="Times New Roman" panose="02020603050405020304" pitchFamily="18" charset="0"/>
              <a:cs typeface="Times New Roman" panose="02020603050405020304" pitchFamily="18" charset="0"/>
            </a:rPr>
            <a:t>ủy</a:t>
          </a:r>
          <a:r>
            <a:rPr lang="en-US" sz="2000" b="0" i="1" kern="1200" dirty="0">
              <a:solidFill>
                <a:srgbClr val="002060"/>
              </a:solidFill>
              <a:latin typeface="Times New Roman" panose="02020603050405020304" pitchFamily="18" charset="0"/>
              <a:cs typeface="Times New Roman" panose="02020603050405020304" pitchFamily="18" charset="0"/>
            </a:rPr>
            <a:t> </a:t>
          </a:r>
          <a:r>
            <a:rPr lang="en-US" sz="2000" b="0" i="1" kern="1200" dirty="0" err="1">
              <a:solidFill>
                <a:srgbClr val="002060"/>
              </a:solidFill>
              <a:latin typeface="Times New Roman" panose="02020603050405020304" pitchFamily="18" charset="0"/>
              <a:cs typeface="Times New Roman" panose="02020603050405020304" pitchFamily="18" charset="0"/>
            </a:rPr>
            <a:t>quyền</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Thẻ</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nhà</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báo</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còn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hiệu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lực</a:t>
          </a:r>
          <a:r>
            <a:rPr lang="en-US" sz="2500" b="0" kern="1200" dirty="0">
              <a:solidFill>
                <a:srgbClr val="002060"/>
              </a:solidFill>
              <a:latin typeface="Times New Roman" panose="02020603050405020304" pitchFamily="18" charset="0"/>
              <a:cs typeface="Times New Roman" panose="02020603050405020304" pitchFamily="18" charset="0"/>
            </a:rPr>
            <a:t> + VB </a:t>
          </a:r>
          <a:r>
            <a:rPr lang="en-US" sz="2500" b="0" kern="1200" dirty="0" err="1">
              <a:solidFill>
                <a:srgbClr val="002060"/>
              </a:solidFill>
              <a:latin typeface="Times New Roman" panose="02020603050405020304" pitchFamily="18" charset="0"/>
              <a:cs typeface="Times New Roman" panose="02020603050405020304" pitchFamily="18" charset="0"/>
            </a:rPr>
            <a:t>phân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công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giới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thiệu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500" b="0" i="1" kern="1200" dirty="0" err="1">
              <a:solidFill>
                <a:srgbClr val="FF0000"/>
              </a:solidFill>
              <a:latin typeface="Times New Roman" panose="02020603050405020304" pitchFamily="18" charset="0"/>
              <a:cs typeface="Times New Roman" panose="02020603050405020304" pitchFamily="18" charset="0"/>
            </a:rPr>
            <a:t>Phóng</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viên</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báo</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chí</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Giấy</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phép</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hoạt</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động</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báo</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chí</a:t>
          </a:r>
          <a:r>
            <a:rPr lang="en-US" sz="2500" b="0" i="0" kern="1200" dirty="0">
              <a:solidFill>
                <a:srgbClr val="002060"/>
              </a:solidFill>
              <a:latin typeface="Times New Roman" panose="02020603050405020304" pitchFamily="18" charset="0"/>
              <a:cs typeface="Times New Roman" panose="02020603050405020304" pitchFamily="18" charset="0"/>
            </a:rPr>
            <a:t> do </a:t>
          </a:r>
          <a:r>
            <a:rPr lang="en-US" sz="2500" b="0" i="0" kern="1200" dirty="0" err="1">
              <a:solidFill>
                <a:srgbClr val="002060"/>
              </a:solidFill>
              <a:latin typeface="Times New Roman" panose="02020603050405020304" pitchFamily="18" charset="0"/>
              <a:cs typeface="Times New Roman" panose="02020603050405020304" pitchFamily="18" charset="0"/>
            </a:rPr>
            <a:t>Bộ</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Ngoại</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giao</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cấp</a:t>
          </a:r>
          <a:r>
            <a:rPr lang="en-US" sz="2500" b="0" i="0" kern="1200" dirty="0">
              <a:solidFill>
                <a:srgbClr val="002060"/>
              </a:solidFill>
              <a:latin typeface="Times New Roman" panose="02020603050405020304" pitchFamily="18" charset="0"/>
              <a:cs typeface="Times New Roman" panose="02020603050405020304" pitchFamily="18" charset="0"/>
            </a:rPr>
            <a:t> + </a:t>
          </a:r>
          <a:r>
            <a:rPr lang="en-US" sz="2500" b="0" i="0" kern="1200" dirty="0" err="1">
              <a:solidFill>
                <a:srgbClr val="002060"/>
              </a:solidFill>
              <a:latin typeface="Times New Roman" panose="02020603050405020304" pitchFamily="18" charset="0"/>
              <a:cs typeface="Times New Roman" panose="02020603050405020304" pitchFamily="18" charset="0"/>
            </a:rPr>
            <a:t>hộ</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chiếu</a:t>
          </a:r>
          <a:r>
            <a:rPr lang="en-US" sz="2500" b="0" i="0" kern="1200" dirty="0">
              <a:solidFill>
                <a:srgbClr val="002060"/>
              </a:solidFill>
              <a:latin typeface="Times New Roman" panose="02020603050405020304" pitchFamily="18" charset="0"/>
              <a:cs typeface="Times New Roman" panose="02020603050405020304" pitchFamily="18" charset="0"/>
            </a:rPr>
            <a:t> + </a:t>
          </a:r>
          <a:r>
            <a:rPr lang="vi-VN" sz="2500" b="0" i="0" kern="1200" dirty="0">
              <a:solidFill>
                <a:srgbClr val="002060"/>
              </a:solidFill>
              <a:latin typeface="Times New Roman" panose="02020603050405020304" pitchFamily="18" charset="0"/>
              <a:cs typeface="Times New Roman" panose="02020603050405020304" pitchFamily="18" charset="0"/>
            </a:rPr>
            <a:t>Thẻ phóng viên nước ngoài</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000" b="0" i="1" kern="1200" dirty="0">
              <a:solidFill>
                <a:srgbClr val="002060"/>
              </a:solidFill>
              <a:latin typeface="Times New Roman" panose="02020603050405020304" pitchFamily="18" charset="0"/>
              <a:cs typeface="Times New Roman" panose="02020603050405020304" pitchFamily="18" charset="0"/>
            </a:rPr>
            <a:t>(</a:t>
          </a:r>
          <a:r>
            <a:rPr lang="en-US" sz="2500" b="0" i="1" kern="1200" dirty="0" err="1">
              <a:solidFill>
                <a:srgbClr val="FF0000"/>
              </a:solidFill>
              <a:latin typeface="Times New Roman" panose="02020603050405020304" pitchFamily="18" charset="0"/>
              <a:cs typeface="Times New Roman" panose="02020603050405020304" pitchFamily="18" charset="0"/>
            </a:rPr>
            <a:t>Phóng</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viên</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nước</a:t>
          </a:r>
          <a:r>
            <a:rPr lang="en-US" sz="2500" b="0" i="1" kern="1200" dirty="0">
              <a:solidFill>
                <a:srgbClr val="FF0000"/>
              </a:solidFill>
              <a:latin typeface="Times New Roman" panose="02020603050405020304" pitchFamily="18" charset="0"/>
              <a:cs typeface="Times New Roman" panose="02020603050405020304" pitchFamily="18" charset="0"/>
            </a:rPr>
            <a:t> </a:t>
          </a:r>
          <a:r>
            <a:rPr lang="en-US" sz="2500" b="0" i="1" kern="1200" dirty="0" err="1">
              <a:solidFill>
                <a:srgbClr val="FF0000"/>
              </a:solidFill>
              <a:latin typeface="Times New Roman" panose="02020603050405020304" pitchFamily="18" charset="0"/>
              <a:cs typeface="Times New Roman" panose="02020603050405020304" pitchFamily="18" charset="0"/>
            </a:rPr>
            <a:t>ngoài</a:t>
          </a:r>
          <a:r>
            <a:rPr lang="en-US" sz="2000" b="0" i="1" kern="1200" dirty="0">
              <a:solidFill>
                <a:srgbClr val="002060"/>
              </a:solidFill>
              <a:latin typeface="Times New Roman" panose="02020603050405020304" pitchFamily="18" charset="0"/>
              <a:cs typeface="Times New Roman" panose="02020603050405020304" pitchFamily="18" charset="0"/>
            </a:rPr>
            <a:t>)</a:t>
          </a:r>
        </a:p>
        <a:p>
          <a:pPr marL="285750" lvl="1" indent="-285750" algn="just" defTabSz="1333500">
            <a:lnSpc>
              <a:spcPct val="90000"/>
            </a:lnSpc>
            <a:spcBef>
              <a:spcPct val="0"/>
            </a:spcBef>
            <a:spcAft>
              <a:spcPct val="15000"/>
            </a:spcAft>
            <a:buChar char="•"/>
          </a:pPr>
          <a:r>
            <a:rPr lang="en-US" sz="3000" b="1" kern="1200" dirty="0" err="1">
              <a:solidFill>
                <a:srgbClr val="002060"/>
              </a:solidFill>
              <a:latin typeface="Times New Roman" panose="02020603050405020304" pitchFamily="18" charset="0"/>
              <a:cs typeface="Times New Roman" panose="02020603050405020304" pitchFamily="18" charset="0"/>
            </a:rPr>
            <a:t>Yêu</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cầu</a:t>
          </a:r>
          <a:r>
            <a:rPr lang="en-US" sz="3000" b="1" kern="1200" dirty="0">
              <a:solidFill>
                <a:srgbClr val="002060"/>
              </a:solidFill>
              <a:latin typeface="Times New Roman" panose="02020603050405020304" pitchFamily="18" charset="0"/>
              <a:cs typeface="Times New Roman" panose="02020603050405020304" pitchFamily="18" charset="0"/>
            </a:rPr>
            <a:t>: </a:t>
          </a:r>
          <a:r>
            <a:rPr lang="vi-VN" sz="2500" b="0" kern="1200" dirty="0">
              <a:solidFill>
                <a:srgbClr val="002060"/>
              </a:solidFill>
              <a:latin typeface="Times New Roman" panose="02020603050405020304" pitchFamily="18" charset="0"/>
              <a:cs typeface="Times New Roman" panose="02020603050405020304" pitchFamily="18" charset="0"/>
            </a:rPr>
            <a:t>Liên hệ trước</a:t>
          </a:r>
          <a:r>
            <a:rPr lang="en-US" sz="2500" b="0" kern="1200" dirty="0">
              <a:solidFill>
                <a:srgbClr val="002060"/>
              </a:solidFill>
              <a:latin typeface="Times New Roman" panose="02020603050405020304" pitchFamily="18" charset="0"/>
              <a:cs typeface="Times New Roman" panose="02020603050405020304" pitchFamily="18" charset="0"/>
            </a:rPr>
            <a:t> + </a:t>
          </a:r>
          <a:r>
            <a:rPr lang="en-US" sz="2500" b="0" kern="1200" dirty="0" err="1">
              <a:solidFill>
                <a:srgbClr val="002060"/>
              </a:solidFill>
              <a:latin typeface="Times New Roman" panose="02020603050405020304" pitchFamily="18" charset="0"/>
              <a:cs typeface="Times New Roman" panose="02020603050405020304" pitchFamily="18" charset="0"/>
            </a:rPr>
            <a:t>Đăng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ký</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xuất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trình</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giấy</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tờ</a:t>
          </a:r>
          <a:endParaRPr lang="en-US" sz="2500" b="0" kern="1200" dirty="0">
            <a:solidFill>
              <a:srgbClr val="002060"/>
            </a:solidFill>
            <a:latin typeface="Times New Roman" panose="02020603050405020304" pitchFamily="18" charset="0"/>
            <a:cs typeface="Times New Roman" panose="02020603050405020304" pitchFamily="18" charset="0"/>
          </a:endParaRPr>
        </a:p>
      </dsp:txBody>
      <dsp:txXfrm>
        <a:off x="2385210" y="400689"/>
        <a:ext cx="11052326" cy="2385725"/>
      </dsp:txXfrm>
    </dsp:sp>
    <dsp:sp modelId="{9266231F-39F1-4B41-AE6B-5560B79FE8C7}">
      <dsp:nvSpPr>
        <dsp:cNvPr id="0" name=""/>
        <dsp:cNvSpPr/>
      </dsp:nvSpPr>
      <dsp:spPr>
        <a:xfrm>
          <a:off x="0" y="197387"/>
          <a:ext cx="2373010" cy="279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err="1">
              <a:latin typeface="Times New Roman" panose="02020603050405020304" pitchFamily="18" charset="0"/>
              <a:cs typeface="Times New Roman" panose="02020603050405020304" pitchFamily="18" charset="0"/>
            </a:rPr>
            <a:t>Đăng</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ký</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chứng</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kiến</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kiểm</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phiếu</a:t>
          </a:r>
          <a:endParaRPr lang="en-US" sz="3500" b="1" kern="1200" dirty="0">
            <a:latin typeface="Times New Roman" panose="02020603050405020304" pitchFamily="18" charset="0"/>
            <a:cs typeface="Times New Roman" panose="02020603050405020304" pitchFamily="18" charset="0"/>
          </a:endParaRPr>
        </a:p>
      </dsp:txBody>
      <dsp:txXfrm>
        <a:off x="115841" y="313228"/>
        <a:ext cx="2141328" cy="2560649"/>
      </dsp:txXfrm>
    </dsp:sp>
    <dsp:sp modelId="{BCFE76C6-B377-479B-8F78-DCB64A5B6E1F}">
      <dsp:nvSpPr>
        <dsp:cNvPr id="0" name=""/>
        <dsp:cNvSpPr/>
      </dsp:nvSpPr>
      <dsp:spPr>
        <a:xfrm>
          <a:off x="2299242" y="3463995"/>
          <a:ext cx="12324013" cy="380790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just" defTabSz="1333500">
            <a:lnSpc>
              <a:spcPct val="90000"/>
            </a:lnSpc>
            <a:spcBef>
              <a:spcPct val="0"/>
            </a:spcBef>
            <a:spcAft>
              <a:spcPct val="15000"/>
            </a:spcAft>
            <a:buChar char="•"/>
          </a:pPr>
          <a:r>
            <a:rPr lang="en-US" sz="3000" b="1" kern="1200" dirty="0" err="1">
              <a:solidFill>
                <a:srgbClr val="002060"/>
              </a:solidFill>
              <a:latin typeface="Times New Roman" panose="02020603050405020304" pitchFamily="18" charset="0"/>
              <a:cs typeface="Times New Roman" panose="02020603050405020304" pitchFamily="18" charset="0"/>
            </a:rPr>
            <a:t>Quyền</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Chứng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kiến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kiểm</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phiếu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Khiếu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nại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tố</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cáo</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tại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chỗ</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nếu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phát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hiện</a:t>
          </a:r>
          <a:r>
            <a:rPr lang="en-US" sz="2500" b="0" kern="1200" dirty="0">
              <a:solidFill>
                <a:srgbClr val="002060"/>
              </a:solidFill>
              <a:latin typeface="Times New Roman" panose="02020603050405020304" pitchFamily="18" charset="0"/>
              <a:cs typeface="Times New Roman" panose="02020603050405020304" pitchFamily="18" charset="0"/>
            </a:rPr>
            <a:t> vi </a:t>
          </a:r>
          <a:r>
            <a:rPr lang="en-US" sz="2500" b="0" kern="1200" dirty="0" err="1">
              <a:solidFill>
                <a:srgbClr val="002060"/>
              </a:solidFill>
              <a:latin typeface="Times New Roman" panose="02020603050405020304" pitchFamily="18" charset="0"/>
              <a:cs typeface="Times New Roman" panose="02020603050405020304" pitchFamily="18" charset="0"/>
            </a:rPr>
            <a:t>phạm</a:t>
          </a:r>
          <a:endParaRPr lang="en-US" sz="2500" b="0" kern="1200" dirty="0">
            <a:solidFill>
              <a:srgbClr val="002060"/>
            </a:solidFill>
            <a:latin typeface="Times New Roman" panose="02020603050405020304" pitchFamily="18" charset="0"/>
            <a:cs typeface="Times New Roman" panose="02020603050405020304" pitchFamily="18" charset="0"/>
          </a:endParaRPr>
        </a:p>
        <a:p>
          <a:pPr marL="285750" lvl="1" indent="-285750" algn="just" defTabSz="1333500">
            <a:lnSpc>
              <a:spcPct val="90000"/>
            </a:lnSpc>
            <a:spcBef>
              <a:spcPct val="0"/>
            </a:spcBef>
            <a:spcAft>
              <a:spcPct val="15000"/>
            </a:spcAft>
            <a:buChar char="•"/>
          </a:pPr>
          <a:r>
            <a:rPr lang="en-US" sz="3000" b="1" kern="1200" dirty="0" err="1">
              <a:solidFill>
                <a:srgbClr val="002060"/>
              </a:solidFill>
              <a:latin typeface="Times New Roman" panose="02020603050405020304" pitchFamily="18" charset="0"/>
              <a:cs typeface="Times New Roman" panose="02020603050405020304" pitchFamily="18" charset="0"/>
            </a:rPr>
            <a:t>Trách</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nhiệm</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Người</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chứng</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ki</a:t>
          </a:r>
          <a:r>
            <a:rPr lang="en-US" sz="2500" b="1" kern="1200" dirty="0" err="1">
              <a:solidFill>
                <a:srgbClr val="002060"/>
              </a:solidFill>
              <a:latin typeface="Times New Roman" panose="02020603050405020304" pitchFamily="18" charset="0"/>
              <a:cs typeface="Times New Roman" panose="02020603050405020304" pitchFamily="18" charset="0"/>
            </a:rPr>
            <a:t>ến</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Tuân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thủ</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pháp</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luật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nội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quy</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Không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cản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trở</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giữ</a:t>
          </a:r>
          <a:r>
            <a:rPr lang="en-US" sz="2500" b="0" kern="1200" dirty="0">
              <a:solidFill>
                <a:srgbClr val="002060"/>
              </a:solidFill>
              <a:latin typeface="Times New Roman" panose="02020603050405020304" pitchFamily="18" charset="0"/>
              <a:cs typeface="Times New Roman" panose="02020603050405020304" pitchFamily="18" charset="0"/>
            </a:rPr>
            <a:t> an </a:t>
          </a:r>
          <a:r>
            <a:rPr lang="en-US" sz="2500" b="0" kern="1200" dirty="0" err="1">
              <a:solidFill>
                <a:srgbClr val="002060"/>
              </a:solidFill>
              <a:latin typeface="Times New Roman" panose="02020603050405020304" pitchFamily="18" charset="0"/>
              <a:cs typeface="Times New Roman" panose="02020603050405020304" pitchFamily="18" charset="0"/>
            </a:rPr>
            <a:t>toàn</a:t>
          </a:r>
          <a:r>
            <a:rPr lang="en-US" sz="2500" b="0" kern="1200" dirty="0">
              <a:solidFill>
                <a:srgbClr val="002060"/>
              </a:solidFill>
              <a:latin typeface="Times New Roman" panose="02020603050405020304" pitchFamily="18" charset="0"/>
              <a:cs typeface="Times New Roman" panose="02020603050405020304" pitchFamily="18" charset="0"/>
            </a:rPr>
            <a:t> – </a:t>
          </a:r>
          <a:r>
            <a:rPr lang="en-US" sz="2500" b="0" kern="1200" dirty="0" err="1">
              <a:solidFill>
                <a:srgbClr val="002060"/>
              </a:solidFill>
              <a:latin typeface="Times New Roman" panose="02020603050405020304" pitchFamily="18" charset="0"/>
              <a:cs typeface="Times New Roman" panose="02020603050405020304" pitchFamily="18" charset="0"/>
            </a:rPr>
            <a:t>trật</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tự</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Báo</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chí</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đưa</a:t>
          </a:r>
          <a:r>
            <a:rPr lang="en-US" sz="2500" b="0" kern="1200" dirty="0">
              <a:solidFill>
                <a:srgbClr val="002060"/>
              </a:solidFill>
              <a:latin typeface="Times New Roman" panose="02020603050405020304" pitchFamily="18" charset="0"/>
              <a:cs typeface="Times New Roman" panose="02020603050405020304" pitchFamily="18" charset="0"/>
            </a:rPr>
            <a:t> tin </a:t>
          </a:r>
          <a:r>
            <a:rPr lang="en-US" sz="2500" b="0" kern="1200" dirty="0" err="1">
              <a:solidFill>
                <a:srgbClr val="002060"/>
              </a:solidFill>
              <a:latin typeface="Times New Roman" panose="02020603050405020304" pitchFamily="18" charset="0"/>
              <a:cs typeface="Times New Roman" panose="02020603050405020304" pitchFamily="18" charset="0"/>
            </a:rPr>
            <a:t>trung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thực</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chính</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xác</a:t>
          </a:r>
          <a:r>
            <a:rPr lang="en-US" sz="2500" b="0" kern="1200" dirty="0">
              <a:solidFill>
                <a:srgbClr val="002060"/>
              </a:solidFill>
              <a:latin typeface="Times New Roman" panose="02020603050405020304" pitchFamily="18" charset="0"/>
              <a:cs typeface="Times New Roman" panose="02020603050405020304" pitchFamily="18" charset="0"/>
            </a:rPr>
            <a:t>.</a:t>
          </a:r>
        </a:p>
        <a:p>
          <a:pPr marL="285750" lvl="1" indent="-285750" algn="just" defTabSz="1333500">
            <a:lnSpc>
              <a:spcPct val="90000"/>
            </a:lnSpc>
            <a:spcBef>
              <a:spcPct val="0"/>
            </a:spcBef>
            <a:spcAft>
              <a:spcPct val="15000"/>
            </a:spcAft>
            <a:buChar char="•"/>
          </a:pPr>
          <a:r>
            <a:rPr lang="en-US" sz="3000" b="1" kern="1200" dirty="0" err="1">
              <a:solidFill>
                <a:srgbClr val="002060"/>
              </a:solidFill>
              <a:latin typeface="Times New Roman" panose="02020603050405020304" pitchFamily="18" charset="0"/>
              <a:cs typeface="Times New Roman" panose="02020603050405020304" pitchFamily="18" charset="0"/>
            </a:rPr>
            <a:t>Trách</a:t>
          </a:r>
          <a:r>
            <a:rPr lang="en-US" sz="3000" b="1" kern="1200" dirty="0">
              <a:solidFill>
                <a:srgbClr val="002060"/>
              </a:solidFill>
              <a:latin typeface="Times New Roman" panose="02020603050405020304" pitchFamily="18" charset="0"/>
              <a:cs typeface="Times New Roman" panose="02020603050405020304" pitchFamily="18" charset="0"/>
            </a:rPr>
            <a:t> </a:t>
          </a:r>
          <a:r>
            <a:rPr lang="en-US" sz="3000" b="1" kern="1200" dirty="0" err="1">
              <a:solidFill>
                <a:srgbClr val="002060"/>
              </a:solidFill>
              <a:latin typeface="Times New Roman" panose="02020603050405020304" pitchFamily="18" charset="0"/>
              <a:cs typeface="Times New Roman" panose="02020603050405020304" pitchFamily="18" charset="0"/>
            </a:rPr>
            <a:t>nhiệm</a:t>
          </a:r>
          <a:r>
            <a:rPr lang="en-US" sz="3000" b="1" kern="1200" dirty="0">
              <a:solidFill>
                <a:srgbClr val="002060"/>
              </a:solidFill>
              <a:latin typeface="Times New Roman" panose="02020603050405020304" pitchFamily="18" charset="0"/>
              <a:cs typeface="Times New Roman" panose="02020603050405020304" pitchFamily="18" charset="0"/>
            </a:rPr>
            <a:t> </a:t>
          </a:r>
          <a:r>
            <a:rPr lang="vi-VN" sz="3000" b="1" kern="1200" dirty="0">
              <a:solidFill>
                <a:srgbClr val="002060"/>
              </a:solidFill>
              <a:latin typeface="Times New Roman" panose="02020603050405020304" pitchFamily="18" charset="0"/>
              <a:cs typeface="Times New Roman" panose="02020603050405020304" pitchFamily="18" charset="0"/>
            </a:rPr>
            <a:t>TBC</a:t>
          </a:r>
          <a:r>
            <a:rPr lang="en-US" sz="2500" b="1"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Hướng</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dẫn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tạo</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điều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kiện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Ghi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nhận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xử</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lý</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khiếu</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nại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ghi</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biên</a:t>
          </a:r>
          <a:r>
            <a:rPr lang="en-US" sz="2500" b="0" kern="1200" dirty="0">
              <a:solidFill>
                <a:srgbClr val="002060"/>
              </a:solidFill>
              <a:latin typeface="Times New Roman" panose="02020603050405020304" pitchFamily="18" charset="0"/>
              <a:cs typeface="Times New Roman" panose="02020603050405020304" pitchFamily="18" charset="0"/>
            </a:rPr>
            <a:t> </a:t>
          </a:r>
          <a:r>
            <a:rPr lang="en-US" sz="2500" b="0" kern="1200" dirty="0" err="1">
              <a:solidFill>
                <a:srgbClr val="002060"/>
              </a:solidFill>
              <a:latin typeface="Times New Roman" panose="02020603050405020304" pitchFamily="18" charset="0"/>
              <a:cs typeface="Times New Roman" panose="02020603050405020304" pitchFamily="18" charset="0"/>
            </a:rPr>
            <a:t>bản</a:t>
          </a:r>
          <a:r>
            <a:rPr lang="en-US" sz="2500" b="0" kern="1200" dirty="0">
              <a:solidFill>
                <a:srgbClr val="002060"/>
              </a:solidFill>
              <a:latin typeface="Times New Roman" panose="02020603050405020304" pitchFamily="18" charset="0"/>
              <a:cs typeface="Times New Roman" panose="02020603050405020304" pitchFamily="18" charset="0"/>
            </a:rPr>
            <a:t>; </a:t>
          </a:r>
          <a:r>
            <a:rPr lang="vi-VN" sz="2500" b="0" i="0" kern="1200" dirty="0">
              <a:solidFill>
                <a:srgbClr val="002060"/>
              </a:solidFill>
              <a:latin typeface="Times New Roman" panose="02020603050405020304" pitchFamily="18" charset="0"/>
              <a:cs typeface="Times New Roman" panose="02020603050405020304" pitchFamily="18" charset="0"/>
            </a:rPr>
            <a:t>trường hợp không giải quyết được thì phải ghi rõ ý kiến của TBC vào biên bản giải quyết khiếu nại, tố cáo và chuyển đến BBC</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Yêu</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cầu</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rời</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khu</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vực</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nếu</a:t>
          </a:r>
          <a:r>
            <a:rPr lang="en-US" sz="2500" b="0" i="0" kern="1200" dirty="0">
              <a:solidFill>
                <a:srgbClr val="002060"/>
              </a:solidFill>
              <a:latin typeface="Times New Roman" panose="02020603050405020304" pitchFamily="18" charset="0"/>
              <a:cs typeface="Times New Roman" panose="02020603050405020304" pitchFamily="18" charset="0"/>
            </a:rPr>
            <a:t> vi </a:t>
          </a:r>
          <a:r>
            <a:rPr lang="en-US" sz="2500" b="0" i="0" kern="1200" dirty="0" err="1">
              <a:solidFill>
                <a:srgbClr val="002060"/>
              </a:solidFill>
              <a:latin typeface="Times New Roman" panose="02020603050405020304" pitchFamily="18" charset="0"/>
              <a:cs typeface="Times New Roman" panose="02020603050405020304" pitchFamily="18" charset="0"/>
            </a:rPr>
            <a:t>phạm</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nội</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quy</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mất</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trật</a:t>
          </a:r>
          <a:r>
            <a:rPr lang="en-US" sz="2500" b="0" i="0" kern="1200" dirty="0">
              <a:solidFill>
                <a:srgbClr val="002060"/>
              </a:solidFill>
              <a:latin typeface="Times New Roman" panose="02020603050405020304" pitchFamily="18" charset="0"/>
              <a:cs typeface="Times New Roman" panose="02020603050405020304" pitchFamily="18" charset="0"/>
            </a:rPr>
            <a:t> </a:t>
          </a:r>
          <a:r>
            <a:rPr lang="en-US" sz="2500" b="0" i="0" kern="1200" dirty="0" err="1">
              <a:solidFill>
                <a:srgbClr val="002060"/>
              </a:solidFill>
              <a:latin typeface="Times New Roman" panose="02020603050405020304" pitchFamily="18" charset="0"/>
              <a:cs typeface="Times New Roman" panose="02020603050405020304" pitchFamily="18" charset="0"/>
            </a:rPr>
            <a:t>tự</a:t>
          </a:r>
          <a:r>
            <a:rPr lang="en-US" sz="2500" b="0" i="0" kern="1200" dirty="0">
              <a:solidFill>
                <a:srgbClr val="002060"/>
              </a:solidFill>
              <a:latin typeface="Times New Roman" panose="02020603050405020304" pitchFamily="18" charset="0"/>
              <a:cs typeface="Times New Roman" panose="02020603050405020304" pitchFamily="18" charset="0"/>
            </a:rPr>
            <a:t>.</a:t>
          </a:r>
          <a:endParaRPr lang="en-US" sz="2500" b="0" kern="1200" dirty="0">
            <a:solidFill>
              <a:srgbClr val="002060"/>
            </a:solidFill>
            <a:latin typeface="Times New Roman" panose="02020603050405020304" pitchFamily="18" charset="0"/>
            <a:cs typeface="Times New Roman" panose="02020603050405020304" pitchFamily="18" charset="0"/>
          </a:endParaRPr>
        </a:p>
      </dsp:txBody>
      <dsp:txXfrm>
        <a:off x="2299242" y="3939983"/>
        <a:ext cx="10896050" cy="2855925"/>
      </dsp:txXfrm>
    </dsp:sp>
    <dsp:sp modelId="{1FE7B0B7-86AA-4C23-9BD2-D341EE2A938A}">
      <dsp:nvSpPr>
        <dsp:cNvPr id="0" name=""/>
        <dsp:cNvSpPr/>
      </dsp:nvSpPr>
      <dsp:spPr>
        <a:xfrm>
          <a:off x="40" y="3758865"/>
          <a:ext cx="2292098" cy="2792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dirty="0" err="1">
              <a:latin typeface="Times New Roman" panose="02020603050405020304" pitchFamily="18" charset="0"/>
              <a:cs typeface="Times New Roman" panose="02020603050405020304" pitchFamily="18" charset="0"/>
            </a:rPr>
            <a:t>Quyền</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trách</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nhiệm</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xử</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lý</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khiếu</a:t>
          </a:r>
          <a:r>
            <a:rPr lang="en-US" sz="3500" b="1" kern="1200" dirty="0">
              <a:latin typeface="Times New Roman" panose="02020603050405020304" pitchFamily="18" charset="0"/>
              <a:cs typeface="Times New Roman" panose="02020603050405020304" pitchFamily="18" charset="0"/>
            </a:rPr>
            <a:t> </a:t>
          </a:r>
          <a:r>
            <a:rPr lang="en-US" sz="3500" b="1" kern="1200" dirty="0" err="1">
              <a:latin typeface="Times New Roman" panose="02020603050405020304" pitchFamily="18" charset="0"/>
              <a:cs typeface="Times New Roman" panose="02020603050405020304" pitchFamily="18" charset="0"/>
            </a:rPr>
            <a:t>nại</a:t>
          </a:r>
          <a:endParaRPr lang="en-US" sz="3500" b="1" kern="1200" dirty="0">
            <a:latin typeface="Times New Roman" panose="02020603050405020304" pitchFamily="18" charset="0"/>
            <a:cs typeface="Times New Roman" panose="02020603050405020304" pitchFamily="18" charset="0"/>
          </a:endParaRPr>
        </a:p>
      </dsp:txBody>
      <dsp:txXfrm>
        <a:off x="111931" y="3870756"/>
        <a:ext cx="2068316" cy="256854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07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142602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45990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405506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9745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71377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84495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a:extLst>
            <a:ext uri="{FF2B5EF4-FFF2-40B4-BE49-F238E27FC236}">
              <a16:creationId xmlns:a16="http://schemas.microsoft.com/office/drawing/2014/main" id="{743E8DA0-6E5F-ABC0-D309-D9F1ABC89A16}"/>
            </a:ext>
          </a:extLst>
        </p:cNvPr>
        <p:cNvGrpSpPr/>
        <p:nvPr/>
      </p:nvGrpSpPr>
      <p:grpSpPr>
        <a:xfrm>
          <a:off x="0" y="0"/>
          <a:ext cx="0" cy="0"/>
          <a:chOff x="0" y="0"/>
          <a:chExt cx="0" cy="0"/>
        </a:xfrm>
      </p:grpSpPr>
      <p:sp>
        <p:nvSpPr>
          <p:cNvPr id="407" name="Google Shape;407;p18:notes">
            <a:extLst>
              <a:ext uri="{FF2B5EF4-FFF2-40B4-BE49-F238E27FC236}">
                <a16:creationId xmlns:a16="http://schemas.microsoft.com/office/drawing/2014/main" id="{2F9849E8-296C-4674-84B2-1F376AF331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18:notes">
            <a:extLst>
              <a:ext uri="{FF2B5EF4-FFF2-40B4-BE49-F238E27FC236}">
                <a16:creationId xmlns:a16="http://schemas.microsoft.com/office/drawing/2014/main" id="{24A1C583-13C0-4C95-9519-E714BD32A9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73192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340178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9250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33808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18663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5085080"/>
            <a:ext cx="1706880" cy="292100"/>
          </a:xfrm>
          <a:prstGeom prst="rect">
            <a:avLst/>
          </a:prstGeom>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a:xfrm>
            <a:off x="2499360" y="5085080"/>
            <a:ext cx="2316480" cy="292100"/>
          </a:xfrm>
          <a:prstGeom prst="rect">
            <a:avLst/>
          </a:prstGeom>
        </p:spPr>
        <p:txBody>
          <a:bodyPr/>
          <a:lstStyle/>
          <a:p>
            <a:endParaRPr lang="en-US"/>
          </a:p>
        </p:txBody>
      </p:sp>
      <p:sp>
        <p:nvSpPr>
          <p:cNvPr id="4" name="Slide Number Placeholder 3"/>
          <p:cNvSpPr>
            <a:spLocks noGrp="1"/>
          </p:cNvSpPr>
          <p:nvPr>
            <p:ph type="sldNum" sz="quarter" idx="12"/>
          </p:nvPr>
        </p:nvSpPr>
        <p:spPr>
          <a:xfrm>
            <a:off x="5242560" y="5085080"/>
            <a:ext cx="1706880" cy="2921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032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E40D90-4264-41D4-8400-36E2B36CB2AE}"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EE546-B892-43A0-BF82-1833E44AA987}" type="slidenum">
              <a:rPr lang="en-US" smtClean="0"/>
              <a:t>‹#›</a:t>
            </a:fld>
            <a:endParaRPr lang="en-US"/>
          </a:p>
        </p:txBody>
      </p:sp>
    </p:spTree>
    <p:extLst>
      <p:ext uri="{BB962C8B-B14F-4D97-AF65-F5344CB8AC3E}">
        <p14:creationId xmlns:p14="http://schemas.microsoft.com/office/powerpoint/2010/main" val="223287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5946" y="1737361"/>
            <a:ext cx="10590790" cy="3995497"/>
          </a:xfrm>
        </p:spPr>
        <p:txBody>
          <a:bodyPr anchor="b"/>
          <a:lstStyle>
            <a:lvl1pPr>
              <a:defRPr sz="8640"/>
            </a:lvl1pPr>
          </a:lstStyle>
          <a:p>
            <a:r>
              <a:rPr lang="en-US"/>
              <a:t>Click to edit Master title style</a:t>
            </a:r>
            <a:endParaRPr lang="en-US" dirty="0"/>
          </a:p>
        </p:txBody>
      </p:sp>
      <p:sp>
        <p:nvSpPr>
          <p:cNvPr id="3" name="Subtitle 2"/>
          <p:cNvSpPr>
            <a:spLocks noGrp="1"/>
          </p:cNvSpPr>
          <p:nvPr>
            <p:ph type="subTitle" idx="1"/>
          </p:nvPr>
        </p:nvSpPr>
        <p:spPr>
          <a:xfrm>
            <a:off x="1385946" y="5732856"/>
            <a:ext cx="10590790" cy="1033704"/>
          </a:xfrm>
        </p:spPr>
        <p:txBody>
          <a:bodyPr anchor="t"/>
          <a:lstStyle>
            <a:lvl1pPr marL="0" indent="0" algn="l">
              <a:buNone/>
              <a:defRPr cap="all">
                <a:solidFill>
                  <a:schemeClr val="bg2">
                    <a:lumMod val="40000"/>
                    <a:lumOff val="60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580255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521263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5948" y="3434080"/>
            <a:ext cx="10590788" cy="2298776"/>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385946" y="5732857"/>
            <a:ext cx="10590790" cy="1032480"/>
          </a:xfrm>
        </p:spPr>
        <p:txBody>
          <a:bodyPr anchor="t"/>
          <a:lstStyle>
            <a:lvl1pPr marL="0" indent="0" algn="l">
              <a:buNone/>
              <a:defRPr sz="2400" cap="all">
                <a:solidFill>
                  <a:schemeClr val="bg2">
                    <a:lumMod val="40000"/>
                    <a:lumOff val="6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5373279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23975" y="2472690"/>
            <a:ext cx="5275607" cy="5034916"/>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5392" y="2467311"/>
            <a:ext cx="5275609" cy="5040294"/>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0202507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3975" y="2286000"/>
            <a:ext cx="5275606"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23975" y="3017520"/>
            <a:ext cx="5275607" cy="4490086"/>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5395" y="2286000"/>
            <a:ext cx="5275607"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785395" y="3017520"/>
            <a:ext cx="5275607" cy="4490086"/>
          </a:xfrm>
        </p:spPr>
        <p:txBody>
          <a:bodyPr>
            <a:normAutofit/>
          </a:bodyPr>
          <a:lstStyle>
            <a:lvl1pPr>
              <a:defRPr sz="2160"/>
            </a:lvl1pPr>
            <a:lvl2pPr>
              <a:defRPr sz="1920"/>
            </a:lvl2pPr>
            <a:lvl3pPr>
              <a:defRPr sz="168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094365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1621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6732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944" y="1737360"/>
            <a:ext cx="4081277" cy="1737360"/>
          </a:xfrm>
        </p:spPr>
        <p:txBody>
          <a:bodyPr anchor="b"/>
          <a:lstStyle>
            <a:lvl1pPr algn="l">
              <a:defRPr sz="2880" b="0"/>
            </a:lvl1pPr>
          </a:lstStyle>
          <a:p>
            <a:r>
              <a:rPr lang="en-US"/>
              <a:t>Click to edit Master title style</a:t>
            </a:r>
            <a:endParaRPr lang="en-US" dirty="0"/>
          </a:p>
        </p:txBody>
      </p:sp>
      <p:sp>
        <p:nvSpPr>
          <p:cNvPr id="3" name="Content Placeholder 2"/>
          <p:cNvSpPr>
            <a:spLocks noGrp="1"/>
          </p:cNvSpPr>
          <p:nvPr>
            <p:ph idx="1"/>
          </p:nvPr>
        </p:nvSpPr>
        <p:spPr>
          <a:xfrm>
            <a:off x="5741540" y="1737360"/>
            <a:ext cx="6235196" cy="5486400"/>
          </a:xfrm>
        </p:spPr>
        <p:txBody>
          <a:bodyPr anchor="ctr">
            <a:normAutofit/>
          </a:bodyPr>
          <a:lstStyle>
            <a:lvl1pPr>
              <a:defRPr sz="2400"/>
            </a:lvl1pPr>
            <a:lvl2pPr>
              <a:defRPr sz="2160"/>
            </a:lvl2pPr>
            <a:lvl3pPr>
              <a:defRPr sz="192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5944" y="3755137"/>
            <a:ext cx="4081276" cy="3474719"/>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124140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689" y="2225030"/>
            <a:ext cx="6111487" cy="1889770"/>
          </a:xfrm>
        </p:spPr>
        <p:txBody>
          <a:bodyPr anchor="b">
            <a:normAutofit/>
          </a:bodyPr>
          <a:lstStyle>
            <a:lvl1pPr algn="l">
              <a:defRPr sz="43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39455" y="1371600"/>
            <a:ext cx="3840480" cy="548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385945" y="4389120"/>
            <a:ext cx="6101975" cy="1645920"/>
          </a:xfrm>
        </p:spPr>
        <p:txBody>
          <a:bodyPr>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432439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948" y="5760704"/>
            <a:ext cx="10590788" cy="680086"/>
          </a:xfrm>
        </p:spPr>
        <p:txBody>
          <a:bodyPr anchor="b">
            <a:normAutofit/>
          </a:bodyPr>
          <a:lstStyle>
            <a:lvl1pPr algn="l">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5946" y="822960"/>
            <a:ext cx="10590790" cy="43687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385947" y="6440790"/>
            <a:ext cx="10590787"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6571474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85945" y="1737360"/>
            <a:ext cx="10590791" cy="2377440"/>
          </a:xfrm>
        </p:spPr>
        <p:txBody>
          <a:bodyPr/>
          <a:lstStyle>
            <a:lvl1pPr>
              <a:defRPr sz="5760"/>
            </a:lvl1pPr>
          </a:lstStyle>
          <a:p>
            <a:r>
              <a:rPr lang="en-US"/>
              <a:t>Click to edit Master title style</a:t>
            </a:r>
            <a:endParaRPr lang="en-US" dirty="0"/>
          </a:p>
        </p:txBody>
      </p:sp>
      <p:sp>
        <p:nvSpPr>
          <p:cNvPr id="8" name="Text Placeholder 3"/>
          <p:cNvSpPr>
            <a:spLocks noGrp="1"/>
          </p:cNvSpPr>
          <p:nvPr>
            <p:ph type="body" sz="half" idx="2"/>
          </p:nvPr>
        </p:nvSpPr>
        <p:spPr>
          <a:xfrm>
            <a:off x="1385945" y="4389120"/>
            <a:ext cx="10590791" cy="2834640"/>
          </a:xfrm>
        </p:spPr>
        <p:txBody>
          <a:bodyPr anchor="ctr">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1524145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762" y="1737360"/>
            <a:ext cx="9599178" cy="2788049"/>
          </a:xfrm>
        </p:spPr>
        <p:txBody>
          <a:bodyPr/>
          <a:lstStyle>
            <a:lvl1pPr>
              <a:defRPr sz="5760"/>
            </a:lvl1pPr>
          </a:lstStyle>
          <a:p>
            <a:r>
              <a:rPr lang="en-US"/>
              <a:t>Click to edit Master title style</a:t>
            </a:r>
            <a:endParaRPr lang="en-US" dirty="0"/>
          </a:p>
        </p:txBody>
      </p:sp>
      <p:sp>
        <p:nvSpPr>
          <p:cNvPr id="11" name="Text Placeholder 3"/>
          <p:cNvSpPr>
            <a:spLocks noGrp="1"/>
          </p:cNvSpPr>
          <p:nvPr>
            <p:ph type="body" sz="half" idx="14"/>
          </p:nvPr>
        </p:nvSpPr>
        <p:spPr>
          <a:xfrm>
            <a:off x="2316481" y="4525409"/>
            <a:ext cx="8735579" cy="410609"/>
          </a:xfrm>
        </p:spPr>
        <p:txBody>
          <a:bodyPr vert="horz" lIns="91440" tIns="45720" rIns="91440" bIns="45720" rtlCol="0" anchor="t">
            <a:normAutofit/>
          </a:bodyPr>
          <a:lstStyle>
            <a:lvl1pPr marL="0" indent="0">
              <a:buNone/>
              <a:defRPr lang="en-US" sz="1680" b="0" i="0" kern="1200" cap="small" dirty="0">
                <a:solidFill>
                  <a:schemeClr val="bg2">
                    <a:lumMod val="40000"/>
                    <a:lumOff val="60000"/>
                  </a:schemeClr>
                </a:solidFill>
                <a:latin typeface="+mj-lt"/>
                <a:ea typeface="+mj-ea"/>
                <a:cs typeface="+mj-cs"/>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marL="0" lvl="0" indent="0">
              <a:buNone/>
            </a:pPr>
            <a:r>
              <a:rPr lang="en-US"/>
              <a:t>Click to edit Master text styles</a:t>
            </a:r>
          </a:p>
        </p:txBody>
      </p:sp>
      <p:sp>
        <p:nvSpPr>
          <p:cNvPr id="10" name="Text Placeholder 3"/>
          <p:cNvSpPr>
            <a:spLocks noGrp="1"/>
          </p:cNvSpPr>
          <p:nvPr>
            <p:ph type="body" sz="half" idx="2"/>
          </p:nvPr>
        </p:nvSpPr>
        <p:spPr>
          <a:xfrm>
            <a:off x="1385945" y="5220788"/>
            <a:ext cx="10590791" cy="2011680"/>
          </a:xfrm>
        </p:spPr>
        <p:txBody>
          <a:bodyPr anchor="ctr">
            <a:normAutofit/>
          </a:bodyPr>
          <a:lstStyle>
            <a:lvl1pPr marL="0" indent="0">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1077954" y="1165504"/>
            <a:ext cx="962294" cy="23452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4640" dirty="0"/>
              <a:t>“</a:t>
            </a:r>
          </a:p>
        </p:txBody>
      </p:sp>
      <p:sp>
        <p:nvSpPr>
          <p:cNvPr id="15" name="TextBox 14"/>
          <p:cNvSpPr txBox="1"/>
          <p:nvPr/>
        </p:nvSpPr>
        <p:spPr>
          <a:xfrm>
            <a:off x="11196588" y="3136545"/>
            <a:ext cx="962294" cy="2345257"/>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4640" dirty="0"/>
              <a:t>”</a:t>
            </a:r>
          </a:p>
        </p:txBody>
      </p:sp>
    </p:spTree>
    <p:extLst>
      <p:ext uri="{BB962C8B-B14F-4D97-AF65-F5344CB8AC3E}">
        <p14:creationId xmlns:p14="http://schemas.microsoft.com/office/powerpoint/2010/main" val="203107496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5945" y="3749041"/>
            <a:ext cx="10590792" cy="1983816"/>
          </a:xfrm>
        </p:spPr>
        <p:txBody>
          <a:bodyPr anchor="b"/>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385945" y="5732857"/>
            <a:ext cx="10590791" cy="1032480"/>
          </a:xfrm>
        </p:spPr>
        <p:txBody>
          <a:bodyPr anchor="t"/>
          <a:lstStyle>
            <a:lvl1pPr marL="0" indent="0" algn="l">
              <a:buNone/>
              <a:defRPr sz="2400" cap="none">
                <a:solidFill>
                  <a:schemeClr val="bg2">
                    <a:lumMod val="40000"/>
                    <a:lumOff val="6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1824009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040"/>
            </a:lvl1pPr>
          </a:lstStyle>
          <a:p>
            <a:r>
              <a:rPr lang="en-US"/>
              <a:t>Click to edit Master title style</a:t>
            </a:r>
            <a:endParaRPr lang="en-US" dirty="0"/>
          </a:p>
        </p:txBody>
      </p:sp>
      <p:sp>
        <p:nvSpPr>
          <p:cNvPr id="3" name="Text Placeholder 2"/>
          <p:cNvSpPr>
            <a:spLocks noGrp="1"/>
          </p:cNvSpPr>
          <p:nvPr>
            <p:ph type="body" idx="1"/>
          </p:nvPr>
        </p:nvSpPr>
        <p:spPr>
          <a:xfrm>
            <a:off x="759537" y="2377440"/>
            <a:ext cx="3536239"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6" name="Text Placeholder 3"/>
          <p:cNvSpPr>
            <a:spLocks noGrp="1"/>
          </p:cNvSpPr>
          <p:nvPr>
            <p:ph type="body" sz="half" idx="15"/>
          </p:nvPr>
        </p:nvSpPr>
        <p:spPr>
          <a:xfrm>
            <a:off x="782956" y="3200400"/>
            <a:ext cx="3512820"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Text Placeholder 4"/>
          <p:cNvSpPr>
            <a:spLocks noGrp="1"/>
          </p:cNvSpPr>
          <p:nvPr>
            <p:ph type="body" sz="quarter" idx="3"/>
          </p:nvPr>
        </p:nvSpPr>
        <p:spPr>
          <a:xfrm>
            <a:off x="4660392" y="2377440"/>
            <a:ext cx="3523489"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9" name="Text Placeholder 3"/>
          <p:cNvSpPr>
            <a:spLocks noGrp="1"/>
          </p:cNvSpPr>
          <p:nvPr>
            <p:ph type="body" sz="half" idx="16"/>
          </p:nvPr>
        </p:nvSpPr>
        <p:spPr>
          <a:xfrm>
            <a:off x="4647727" y="3200400"/>
            <a:ext cx="3536153"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4" name="Text Placeholder 4"/>
          <p:cNvSpPr>
            <a:spLocks noGrp="1"/>
          </p:cNvSpPr>
          <p:nvPr>
            <p:ph type="body" sz="quarter" idx="13"/>
          </p:nvPr>
        </p:nvSpPr>
        <p:spPr>
          <a:xfrm>
            <a:off x="8549640" y="2377440"/>
            <a:ext cx="3518536"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0" name="Text Placeholder 3"/>
          <p:cNvSpPr>
            <a:spLocks noGrp="1"/>
          </p:cNvSpPr>
          <p:nvPr>
            <p:ph type="body" sz="half" idx="17"/>
          </p:nvPr>
        </p:nvSpPr>
        <p:spPr>
          <a:xfrm>
            <a:off x="8549640" y="3200400"/>
            <a:ext cx="3518536"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cxnSp>
        <p:nvCxnSpPr>
          <p:cNvPr id="17" name="Straight Connector 16"/>
          <p:cNvCxnSpPr/>
          <p:nvPr/>
        </p:nvCxnSpPr>
        <p:spPr>
          <a:xfrm>
            <a:off x="4471370" y="2560320"/>
            <a:ext cx="0" cy="47548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354672" y="2560320"/>
            <a:ext cx="0" cy="476025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7544404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040"/>
            </a:lvl1pPr>
          </a:lstStyle>
          <a:p>
            <a:r>
              <a:rPr lang="en-US"/>
              <a:t>Click to edit Master title style</a:t>
            </a:r>
            <a:endParaRPr lang="en-US" dirty="0"/>
          </a:p>
        </p:txBody>
      </p:sp>
      <p:sp>
        <p:nvSpPr>
          <p:cNvPr id="3" name="Text Placeholder 2"/>
          <p:cNvSpPr>
            <a:spLocks noGrp="1"/>
          </p:cNvSpPr>
          <p:nvPr>
            <p:ph type="body" idx="1"/>
          </p:nvPr>
        </p:nvSpPr>
        <p:spPr>
          <a:xfrm>
            <a:off x="782956" y="5101139"/>
            <a:ext cx="3528060"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9" name="Picture Placeholder 2"/>
          <p:cNvSpPr>
            <a:spLocks noGrp="1" noChangeAspect="1"/>
          </p:cNvSpPr>
          <p:nvPr>
            <p:ph type="pic" idx="15"/>
          </p:nvPr>
        </p:nvSpPr>
        <p:spPr>
          <a:xfrm>
            <a:off x="782956" y="2651760"/>
            <a:ext cx="3528060"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2" name="Text Placeholder 3"/>
          <p:cNvSpPr>
            <a:spLocks noGrp="1"/>
          </p:cNvSpPr>
          <p:nvPr>
            <p:ph type="body" sz="half" idx="18"/>
          </p:nvPr>
        </p:nvSpPr>
        <p:spPr>
          <a:xfrm>
            <a:off x="782956" y="5792654"/>
            <a:ext cx="3528060"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Text Placeholder 4"/>
          <p:cNvSpPr>
            <a:spLocks noGrp="1"/>
          </p:cNvSpPr>
          <p:nvPr>
            <p:ph type="body" sz="quarter" idx="3"/>
          </p:nvPr>
        </p:nvSpPr>
        <p:spPr>
          <a:xfrm>
            <a:off x="4667251" y="5101139"/>
            <a:ext cx="3516630"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30" name="Picture Placeholder 2"/>
          <p:cNvSpPr>
            <a:spLocks noGrp="1" noChangeAspect="1"/>
          </p:cNvSpPr>
          <p:nvPr>
            <p:ph type="pic" idx="21"/>
          </p:nvPr>
        </p:nvSpPr>
        <p:spPr>
          <a:xfrm>
            <a:off x="4667249" y="2651760"/>
            <a:ext cx="3516630"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3" name="Text Placeholder 3"/>
          <p:cNvSpPr>
            <a:spLocks noGrp="1"/>
          </p:cNvSpPr>
          <p:nvPr>
            <p:ph type="body" sz="half" idx="19"/>
          </p:nvPr>
        </p:nvSpPr>
        <p:spPr>
          <a:xfrm>
            <a:off x="4665627" y="5792653"/>
            <a:ext cx="3521287"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4" name="Text Placeholder 4"/>
          <p:cNvSpPr>
            <a:spLocks noGrp="1"/>
          </p:cNvSpPr>
          <p:nvPr>
            <p:ph type="body" sz="quarter" idx="13"/>
          </p:nvPr>
        </p:nvSpPr>
        <p:spPr>
          <a:xfrm>
            <a:off x="8549640" y="5101139"/>
            <a:ext cx="3518536" cy="691514"/>
          </a:xfrm>
        </p:spPr>
        <p:txBody>
          <a:bodyPr anchor="b">
            <a:noAutofit/>
          </a:bodyPr>
          <a:lstStyle>
            <a:lvl1pPr marL="0" indent="0">
              <a:buNone/>
              <a:defRPr sz="2880" b="0">
                <a:solidFill>
                  <a:schemeClr val="bg2">
                    <a:lumMod val="40000"/>
                    <a:lumOff val="6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31" name="Picture Placeholder 2"/>
          <p:cNvSpPr>
            <a:spLocks noGrp="1" noChangeAspect="1"/>
          </p:cNvSpPr>
          <p:nvPr>
            <p:ph type="pic" idx="22"/>
          </p:nvPr>
        </p:nvSpPr>
        <p:spPr>
          <a:xfrm>
            <a:off x="8549639" y="2651760"/>
            <a:ext cx="3518536"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4" name="Text Placeholder 3"/>
          <p:cNvSpPr>
            <a:spLocks noGrp="1"/>
          </p:cNvSpPr>
          <p:nvPr>
            <p:ph type="body" sz="half" idx="20"/>
          </p:nvPr>
        </p:nvSpPr>
        <p:spPr>
          <a:xfrm>
            <a:off x="8549491" y="5792650"/>
            <a:ext cx="3523196"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cxnSp>
        <p:nvCxnSpPr>
          <p:cNvPr id="19" name="Straight Connector 18"/>
          <p:cNvCxnSpPr/>
          <p:nvPr/>
        </p:nvCxnSpPr>
        <p:spPr>
          <a:xfrm>
            <a:off x="4471370" y="2560320"/>
            <a:ext cx="0" cy="475488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354672" y="2560320"/>
            <a:ext cx="0" cy="4760258"/>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0137017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80835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65055" y="516256"/>
            <a:ext cx="2103121" cy="699135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782956" y="1064897"/>
            <a:ext cx="8907779" cy="64427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2990528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0"/>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8" y="2245358"/>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8" y="4389117"/>
            <a:ext cx="8178803" cy="1584962"/>
          </a:xfrm>
        </p:spPr>
        <p:txBody>
          <a:bodyPr anchor="t">
            <a:normAutofit/>
          </a:bodyPr>
          <a:lstStyle>
            <a:lvl1pPr marL="0" indent="0" algn="ctr">
              <a:buNone/>
              <a:defRPr sz="2520">
                <a:solidFill>
                  <a:schemeClr val="tx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a:xfrm>
            <a:off x="3230877" y="6045196"/>
            <a:ext cx="6257562" cy="335280"/>
          </a:xfrm>
        </p:spPr>
        <p:txBody>
          <a:bodyPr/>
          <a:lstStyle/>
          <a:p>
            <a:endParaRPr lang="en-US" dirty="0"/>
          </a:p>
        </p:txBody>
      </p:sp>
      <p:sp>
        <p:nvSpPr>
          <p:cNvPr id="6" name="Slide Number Placeholder 5"/>
          <p:cNvSpPr>
            <a:spLocks noGrp="1"/>
          </p:cNvSpPr>
          <p:nvPr>
            <p:ph type="sldNum" sz="quarter" idx="12"/>
          </p:nvPr>
        </p:nvSpPr>
        <p:spPr>
          <a:xfrm>
            <a:off x="10748281" y="6045196"/>
            <a:ext cx="661400" cy="335280"/>
          </a:xfrm>
        </p:spPr>
        <p:txBody>
          <a:bodyPr/>
          <a:lstStyle/>
          <a:p>
            <a:fld id="{D57F1E4F-1CFF-5643-939E-217C01CDF565}" type="slidenum">
              <a:rPr lang="en-US" dirty="0"/>
              <a:pPr/>
              <a:t>‹#›</a:t>
            </a:fld>
            <a:endParaRPr lang="en-US" dirty="0"/>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01760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04173038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2"/>
            <a:ext cx="9790428" cy="1145456"/>
          </a:xfrm>
        </p:spPr>
        <p:txBody>
          <a:bodyPr anchor="t">
            <a:normAutofit/>
          </a:bodyPr>
          <a:lstStyle>
            <a:lvl1pPr marL="0" indent="0" algn="ctr">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10629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8"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3" y="3072384"/>
            <a:ext cx="5661965" cy="397215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8578081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0"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554480"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4"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16804" y="3891915"/>
            <a:ext cx="5661965" cy="3159126"/>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90126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50645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358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4"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2" y="1178558"/>
            <a:ext cx="6563359" cy="587248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4" y="3637278"/>
            <a:ext cx="4462146" cy="2926085"/>
          </a:xfrm>
        </p:spPr>
        <p:txBody>
          <a:bodyPr anchor="t">
            <a:normAutofit/>
          </a:bodyPr>
          <a:lstStyle>
            <a:lvl1pPr marL="0" indent="0" algn="ctr">
              <a:buNone/>
              <a:defRPr sz="192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82333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79"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8"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79" y="3906518"/>
            <a:ext cx="7490179" cy="2194560"/>
          </a:xfrm>
        </p:spPr>
        <p:txBody>
          <a:bodyPr anchor="t">
            <a:normAutofit/>
          </a:bodyPr>
          <a:lstStyle>
            <a:lvl1pPr marL="0" indent="0" algn="ctr">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65919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79"/>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086501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0"/>
            <a:ext cx="11511278"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15335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a:t>Click to edit Master text styles</a:t>
            </a:r>
          </a:p>
        </p:txBody>
      </p:sp>
      <p:sp>
        <p:nvSpPr>
          <p:cNvPr id="3" name="Text Placeholder 2"/>
          <p:cNvSpPr>
            <a:spLocks noGrp="1"/>
          </p:cNvSpPr>
          <p:nvPr>
            <p:ph type="body" idx="1"/>
          </p:nvPr>
        </p:nvSpPr>
        <p:spPr>
          <a:xfrm>
            <a:off x="1554481" y="5212080"/>
            <a:ext cx="11531599" cy="1838960"/>
          </a:xfrm>
        </p:spPr>
        <p:txBody>
          <a:bodyPr anchor="ctr">
            <a:normAutofit/>
          </a:bodyPr>
          <a:lstStyle>
            <a:lvl1pPr marL="0" indent="0" algn="ctr">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03660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7975816"/>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44401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554480" y="5364480"/>
            <a:ext cx="11531604" cy="1686560"/>
          </a:xfrm>
        </p:spPr>
        <p:txBody>
          <a:bodyPr anchor="t">
            <a:normAutofit/>
          </a:bodyPr>
          <a:lstStyle>
            <a:lvl1pPr marL="0" indent="0" algn="l">
              <a:buNone/>
              <a:defRPr sz="2160">
                <a:solidFill>
                  <a:schemeClr val="tx1"/>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35543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58144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8" y="1178558"/>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74356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txBody>
          <a:bodyPr/>
          <a:lstStyle/>
          <a:p>
            <a:endParaRPr lang="en-US"/>
          </a:p>
        </p:txBody>
      </p:sp>
      <p:sp>
        <p:nvSpPr>
          <p:cNvPr id="3" name="Shape 1"/>
          <p:cNvSpPr/>
          <p:nvPr/>
        </p:nvSpPr>
        <p:spPr>
          <a:xfrm>
            <a:off x="0" y="0"/>
            <a:ext cx="14630400" cy="8229600"/>
          </a:xfrm>
          <a:prstGeom prst="rect">
            <a:avLst/>
          </a:prstGeom>
          <a:solidFill>
            <a:srgbClr val="FBFAFF"/>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5.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9.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7"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3203623"/>
            <a:ext cx="4844414" cy="5025978"/>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3470817"/>
            <a:ext cx="1826894" cy="2838544"/>
          </a:xfrm>
          <a:prstGeom prst="rect">
            <a:avLst/>
          </a:prstGeom>
        </p:spPr>
      </p:pic>
      <p:sp>
        <p:nvSpPr>
          <p:cNvPr id="16" name="Oval 15"/>
          <p:cNvSpPr/>
          <p:nvPr/>
        </p:nvSpPr>
        <p:spPr>
          <a:xfrm>
            <a:off x="10330814" y="2011680"/>
            <a:ext cx="3383280" cy="338328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9599295" y="1"/>
            <a:ext cx="1924064" cy="1369688"/>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10327054" y="7315200"/>
            <a:ext cx="1192481" cy="914400"/>
          </a:xfrm>
          <a:prstGeom prst="rect">
            <a:avLst/>
          </a:prstGeom>
        </p:spPr>
      </p:pic>
      <p:sp>
        <p:nvSpPr>
          <p:cNvPr id="14" name="Rectangle 13"/>
          <p:cNvSpPr/>
          <p:nvPr/>
        </p:nvSpPr>
        <p:spPr>
          <a:xfrm>
            <a:off x="12525374" y="0"/>
            <a:ext cx="822960" cy="1371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775334" y="543262"/>
            <a:ext cx="11285668" cy="1680636"/>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323975" y="2463502"/>
            <a:ext cx="10735849" cy="50345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2186767" y="2148842"/>
            <a:ext cx="1188719" cy="365759"/>
          </a:xfrm>
          <a:prstGeom prst="rect">
            <a:avLst/>
          </a:prstGeom>
        </p:spPr>
        <p:txBody>
          <a:bodyPr vert="horz" lIns="91440" tIns="45720" rIns="91440" bIns="45720" rtlCol="0" anchor="t"/>
          <a:lstStyle>
            <a:lvl1pPr algn="l">
              <a:defRPr sz="1320" b="0" i="0">
                <a:solidFill>
                  <a:schemeClr val="tx1">
                    <a:tint val="75000"/>
                    <a:alpha val="60000"/>
                  </a:schemeClr>
                </a:solidFill>
              </a:defRPr>
            </a:lvl1pPr>
          </a:lstStyle>
          <a:p>
            <a:fld id="{4AAD347D-5ACD-4C99-B74B-A9C85AD731AF}" type="datetimeFigureOut">
              <a:rPr lang="en-US" dirty="0"/>
              <a:t>2/27/2026</a:t>
            </a:fld>
            <a:endParaRPr lang="en-US" dirty="0"/>
          </a:p>
        </p:txBody>
      </p:sp>
      <p:sp>
        <p:nvSpPr>
          <p:cNvPr id="5" name="Footer Placeholder 4"/>
          <p:cNvSpPr>
            <a:spLocks noGrp="1"/>
          </p:cNvSpPr>
          <p:nvPr>
            <p:ph type="ftr" sz="quarter" idx="3"/>
          </p:nvPr>
        </p:nvSpPr>
        <p:spPr>
          <a:xfrm rot="5400000">
            <a:off x="10741888" y="3870357"/>
            <a:ext cx="4631754" cy="365761"/>
          </a:xfrm>
          <a:prstGeom prst="rect">
            <a:avLst/>
          </a:prstGeom>
        </p:spPr>
        <p:txBody>
          <a:bodyPr vert="horz" lIns="91440" tIns="45720" rIns="91440" bIns="45720" rtlCol="0" anchor="b"/>
          <a:lstStyle>
            <a:lvl1pPr algn="l">
              <a:defRPr sz="132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2423049" y="354876"/>
            <a:ext cx="1005839" cy="921224"/>
          </a:xfrm>
          <a:prstGeom prst="rect">
            <a:avLst/>
          </a:prstGeom>
        </p:spPr>
        <p:txBody>
          <a:bodyPr vert="horz" lIns="91440" tIns="45720" rIns="91440" bIns="45720" rtlCol="0" anchor="b"/>
          <a:lstStyle>
            <a:lvl1pPr algn="ctr">
              <a:defRPr sz="336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65274502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548640" rtl="0" eaLnBrk="1" latinLnBrk="0" hangingPunct="1">
        <a:spcBef>
          <a:spcPct val="0"/>
        </a:spcBef>
        <a:buNone/>
        <a:defRPr sz="504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1pPr>
      <a:lvl2pPr marL="891540" indent="-342900" algn="l" defTabSz="548640" rtl="0" eaLnBrk="1" latinLnBrk="0" hangingPunct="1">
        <a:spcBef>
          <a:spcPts val="1200"/>
        </a:spcBef>
        <a:spcAft>
          <a:spcPts val="0"/>
        </a:spcAft>
        <a:buClr>
          <a:schemeClr val="bg2">
            <a:lumMod val="40000"/>
            <a:lumOff val="60000"/>
          </a:schemeClr>
        </a:buClr>
        <a:buSzPct val="80000"/>
        <a:buFont typeface="Wingdings 3" charset="2"/>
        <a:buChar char=""/>
        <a:defRPr sz="2160" b="0" i="0" kern="1200">
          <a:solidFill>
            <a:schemeClr val="tx1"/>
          </a:solidFill>
          <a:latin typeface="+mj-lt"/>
          <a:ea typeface="+mj-ea"/>
          <a:cs typeface="+mj-cs"/>
        </a:defRPr>
      </a:lvl2pPr>
      <a:lvl3pPr marL="137160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920" b="0" i="0" kern="1200">
          <a:solidFill>
            <a:schemeClr val="tx1"/>
          </a:solidFill>
          <a:latin typeface="+mj-lt"/>
          <a:ea typeface="+mj-ea"/>
          <a:cs typeface="+mj-cs"/>
        </a:defRPr>
      </a:lvl3pPr>
      <a:lvl4pPr marL="192024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4pPr>
      <a:lvl5pPr marL="246888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5pPr>
      <a:lvl6pPr marL="300720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6pPr>
      <a:lvl7pPr marL="356616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7pPr>
      <a:lvl8pPr marL="411480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8pPr>
      <a:lvl9pPr marL="4663440" indent="-274320" algn="l" defTabSz="548640" rtl="0" eaLnBrk="1" latinLnBrk="0" hangingPunct="1">
        <a:spcBef>
          <a:spcPts val="1200"/>
        </a:spcBef>
        <a:spcAft>
          <a:spcPts val="0"/>
        </a:spcAft>
        <a:buClr>
          <a:schemeClr val="bg2">
            <a:lumMod val="40000"/>
            <a:lumOff val="60000"/>
          </a:schemeClr>
        </a:buClr>
        <a:buSzPct val="80000"/>
        <a:buFont typeface="Wingdings 3" charset="2"/>
        <a:buChar char=""/>
        <a:defRPr sz="1680" b="0" i="0" kern="1200">
          <a:solidFill>
            <a:schemeClr val="tx1"/>
          </a:solidFill>
          <a:latin typeface="+mj-lt"/>
          <a:ea typeface="+mj-ea"/>
          <a:cs typeface="+mj-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0"/>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3"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19"/>
            <a:ext cx="11521435" cy="398272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B61BEF0D-F0BB-DE4B-95CE-6DB70DBA9567}" type="datetimeFigureOut">
              <a:rPr lang="en-US" dirty="0"/>
              <a:pPr/>
              <a:t>2/27/2026</a:t>
            </a:fld>
            <a:endParaRPr lang="en-US" dirty="0"/>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2424682"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74972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ctr" defTabSz="548640"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548640"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40" indent="-342900" algn="l" defTabSz="548640"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80" indent="-342900" algn="l" defTabSz="548640"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660" indent="-205740" algn="l" defTabSz="548640"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300" indent="-20574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52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16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80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440" indent="-274320" algn="l" defTabSz="548640"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44.jp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3.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54.jp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7.jpg"/><Relationship Id="rId5" Type="http://schemas.openxmlformats.org/officeDocument/2006/relationships/image" Target="../media/image66.jpg"/><Relationship Id="rId10" Type="http://schemas.openxmlformats.org/officeDocument/2006/relationships/image" Target="../media/image71.jpg"/><Relationship Id="rId4" Type="http://schemas.openxmlformats.org/officeDocument/2006/relationships/image" Target="../media/image65.jpg"/><Relationship Id="rId9" Type="http://schemas.openxmlformats.org/officeDocument/2006/relationships/image" Target="../media/image70.jpg"/></Relationships>
</file>

<file path=ppt/slides/_rels/slide3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74.bin"/><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7.png"/><Relationship Id="rId7"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0.png"/><Relationship Id="rId9"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DC9EF0-1184-4CF3-8D19-B4E2FD7E2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2926080"/>
            <a:ext cx="14630398" cy="14630398"/>
          </a:xfrm>
          <a:prstGeom prst="rect">
            <a:avLst/>
          </a:prstGeom>
        </p:spPr>
      </p:pic>
      <p:sp>
        <p:nvSpPr>
          <p:cNvPr id="5" name="TextBox 4"/>
          <p:cNvSpPr txBox="1"/>
          <p:nvPr/>
        </p:nvSpPr>
        <p:spPr>
          <a:xfrm>
            <a:off x="91441" y="340741"/>
            <a:ext cx="14630399" cy="535531"/>
          </a:xfrm>
          <a:prstGeom prst="rect">
            <a:avLst/>
          </a:prstGeom>
          <a:noFill/>
        </p:spPr>
        <p:txBody>
          <a:bodyPr wrap="square" rtlCol="0">
            <a:spAutoFit/>
          </a:bodyPr>
          <a:lstStyle/>
          <a:p>
            <a:pPr algn="ctr"/>
            <a:r>
              <a:rPr lang="en-US" sz="2880" b="1" kern="10" dirty="0">
                <a:solidFill>
                  <a:srgbClr val="0000CC"/>
                </a:solidFill>
                <a:latin typeface="Times New Roman"/>
                <a:cs typeface="Times New Roman"/>
              </a:rPr>
              <a:t>UỶ BAN BẦU CỬ XÃ ỨNG THIÊN</a:t>
            </a:r>
          </a:p>
        </p:txBody>
      </p:sp>
      <p:sp>
        <p:nvSpPr>
          <p:cNvPr id="8" name="TextBox 7"/>
          <p:cNvSpPr txBox="1"/>
          <p:nvPr/>
        </p:nvSpPr>
        <p:spPr>
          <a:xfrm>
            <a:off x="502918" y="4042784"/>
            <a:ext cx="13258800" cy="2246769"/>
          </a:xfrm>
          <a:prstGeom prst="rect">
            <a:avLst/>
          </a:prstGeom>
          <a:noFill/>
        </p:spPr>
        <p:txBody>
          <a:bodyPr wrap="square" rtlCol="0">
            <a:spAutoFit/>
          </a:bodyPr>
          <a:lstStyle/>
          <a:p>
            <a:pPr algn="ctr">
              <a:lnSpc>
                <a:spcPts val="5600"/>
              </a:lnSpc>
              <a:spcBef>
                <a:spcPts val="1200"/>
              </a:spcBef>
              <a:spcAft>
                <a:spcPts val="1200"/>
              </a:spcAft>
            </a:pP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Hướng</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dẫn</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nghiệp</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vụ</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công</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tác</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đại</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biểu</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Quốc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hội</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khóa</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XVI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và</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đại</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biểu</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HĐND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các</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cấp</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nhiệm</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8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kỳ</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2026 </a:t>
            </a:r>
            <a:r>
              <a:rPr lang="vi-VN"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a:t>
            </a:r>
            <a:r>
              <a:rPr lang="en-US" sz="4800" b="1" dirty="0">
                <a:solidFill>
                  <a:srgbClr val="403CCF"/>
                </a:solidFill>
                <a:latin typeface="Times New Roman" panose="02020603050405020304" pitchFamily="18" charset="0"/>
                <a:ea typeface="Libre Baskerville" pitchFamily="34" charset="-122"/>
                <a:cs typeface="Times New Roman" panose="02020603050405020304" pitchFamily="18" charset="0"/>
              </a:rPr>
              <a:t> 2031</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64510" y="2936096"/>
            <a:ext cx="8793480" cy="811312"/>
          </a:xfrm>
          <a:prstGeom prst="rect">
            <a:avLst/>
          </a:prstGeom>
          <a:noFill/>
        </p:spPr>
        <p:txBody>
          <a:bodyPr wrap="square" rtlCol="0">
            <a:spAutoFit/>
          </a:bodyPr>
          <a:lstStyle/>
          <a:p>
            <a:pPr algn="ctr">
              <a:lnSpc>
                <a:spcPts val="5600"/>
              </a:lnSpc>
            </a:pPr>
            <a:r>
              <a:rPr lang="en-US" sz="6000" b="1" dirty="0">
                <a:solidFill>
                  <a:srgbClr val="FF0000"/>
                </a:solidFill>
                <a:latin typeface="Times New Roman" panose="02020603050405020304" pitchFamily="18" charset="0"/>
                <a:ea typeface="Libre Baskerville" pitchFamily="34" charset="-122"/>
                <a:cs typeface="Times New Roman" panose="02020603050405020304" pitchFamily="18" charset="0"/>
              </a:rPr>
              <a:t>TẬP HUẤN</a:t>
            </a:r>
          </a:p>
        </p:txBody>
      </p:sp>
      <p:sp>
        <p:nvSpPr>
          <p:cNvPr id="12" name="Rectangle 11"/>
          <p:cNvSpPr/>
          <p:nvPr/>
        </p:nvSpPr>
        <p:spPr>
          <a:xfrm>
            <a:off x="4610100" y="6849386"/>
            <a:ext cx="7894320" cy="843693"/>
          </a:xfrm>
          <a:prstGeom prst="rect">
            <a:avLst/>
          </a:prstGeom>
        </p:spPr>
        <p:txBody>
          <a:bodyPr wrap="square">
            <a:spAutoFit/>
          </a:bodyPr>
          <a:lstStyle/>
          <a:p>
            <a:pPr algn="r">
              <a:lnSpc>
                <a:spcPct val="200000"/>
              </a:lnSpc>
            </a:pPr>
            <a:r>
              <a:rPr lang="en-US" sz="2880" b="1" i="1" dirty="0" err="1">
                <a:solidFill>
                  <a:srgbClr val="0000CC"/>
                </a:solidFill>
                <a:latin typeface="Times New Roman" pitchFamily="18" charset="0"/>
                <a:ea typeface="Tahoma" pitchFamily="34" charset="0"/>
                <a:cs typeface="Times New Roman" pitchFamily="18" charset="0"/>
              </a:rPr>
              <a:t>Ứng</a:t>
            </a:r>
            <a:r>
              <a:rPr lang="en-US" sz="2880" b="1" i="1" dirty="0">
                <a:solidFill>
                  <a:srgbClr val="0000CC"/>
                </a:solidFill>
                <a:latin typeface="Times New Roman" pitchFamily="18" charset="0"/>
                <a:ea typeface="Tahoma" pitchFamily="34" charset="0"/>
                <a:cs typeface="Times New Roman" pitchFamily="18" charset="0"/>
              </a:rPr>
              <a:t> Thiên, </a:t>
            </a:r>
            <a:r>
              <a:rPr lang="en-US" sz="2880" b="1" i="1" dirty="0" err="1">
                <a:solidFill>
                  <a:srgbClr val="0000CC"/>
                </a:solidFill>
                <a:latin typeface="Times New Roman" pitchFamily="18" charset="0"/>
                <a:ea typeface="Tahoma" pitchFamily="34" charset="0"/>
                <a:cs typeface="Times New Roman" pitchFamily="18" charset="0"/>
              </a:rPr>
              <a:t>ngày</a:t>
            </a:r>
            <a:r>
              <a:rPr lang="en-US" sz="2880" b="1" i="1" dirty="0">
                <a:solidFill>
                  <a:srgbClr val="0000CC"/>
                </a:solidFill>
                <a:latin typeface="Times New Roman" pitchFamily="18" charset="0"/>
                <a:ea typeface="Tahoma" pitchFamily="34" charset="0"/>
                <a:cs typeface="Times New Roman" pitchFamily="18" charset="0"/>
              </a:rPr>
              <a:t> 27 </a:t>
            </a:r>
            <a:r>
              <a:rPr lang="en-US" sz="2880" b="1" i="1" dirty="0" err="1">
                <a:solidFill>
                  <a:srgbClr val="0000CC"/>
                </a:solidFill>
                <a:latin typeface="Times New Roman" pitchFamily="18" charset="0"/>
                <a:ea typeface="Tahoma" pitchFamily="34" charset="0"/>
                <a:cs typeface="Times New Roman" pitchFamily="18" charset="0"/>
              </a:rPr>
              <a:t>tháng</a:t>
            </a:r>
            <a:r>
              <a:rPr lang="en-US" sz="2880" b="1" i="1" dirty="0">
                <a:solidFill>
                  <a:srgbClr val="0000CC"/>
                </a:solidFill>
                <a:latin typeface="Times New Roman" pitchFamily="18" charset="0"/>
                <a:ea typeface="Tahoma" pitchFamily="34" charset="0"/>
                <a:cs typeface="Times New Roman" pitchFamily="18" charset="0"/>
              </a:rPr>
              <a:t> 02 </a:t>
            </a:r>
            <a:r>
              <a:rPr lang="en-US" sz="2880" b="1" i="1" dirty="0" err="1">
                <a:solidFill>
                  <a:srgbClr val="0000CC"/>
                </a:solidFill>
                <a:latin typeface="Times New Roman" pitchFamily="18" charset="0"/>
                <a:ea typeface="Tahoma" pitchFamily="34" charset="0"/>
                <a:cs typeface="Times New Roman" pitchFamily="18" charset="0"/>
              </a:rPr>
              <a:t>năm</a:t>
            </a:r>
            <a:r>
              <a:rPr lang="en-US" sz="2880" b="1" i="1" dirty="0">
                <a:solidFill>
                  <a:srgbClr val="0000CC"/>
                </a:solidFill>
                <a:latin typeface="Times New Roman" pitchFamily="18" charset="0"/>
                <a:ea typeface="Tahoma" pitchFamily="34" charset="0"/>
                <a:cs typeface="Times New Roman" pitchFamily="18" charset="0"/>
              </a:rPr>
              <a:t> 2026</a:t>
            </a:r>
          </a:p>
        </p:txBody>
      </p:sp>
      <p:pic>
        <p:nvPicPr>
          <p:cNvPr id="1026" name="Picture 2">
            <a:extLst>
              <a:ext uri="{FF2B5EF4-FFF2-40B4-BE49-F238E27FC236}">
                <a16:creationId xmlns:a16="http://schemas.microsoft.com/office/drawing/2014/main" id="{D54139EB-8F0B-4BE1-A5E3-3A8115E71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782" y="911884"/>
            <a:ext cx="1723074" cy="172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2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1"/>
          <p:cNvSpPr/>
          <p:nvPr/>
        </p:nvSpPr>
        <p:spPr>
          <a:xfrm>
            <a:off x="1115379" y="658501"/>
            <a:ext cx="4319111" cy="352544"/>
          </a:xfrm>
          <a:prstGeom prst="rect">
            <a:avLst/>
          </a:prstGeom>
          <a:noFill/>
          <a:ln/>
        </p:spPr>
        <p:txBody>
          <a:bodyPr wrap="none" lIns="0" tIns="0" rIns="0" bIns="0" rtlCol="0" anchor="t"/>
          <a:lstStyle/>
          <a:p>
            <a:pPr marL="0" indent="0" algn="l">
              <a:lnSpc>
                <a:spcPts val="275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4.2.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Thẩm</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quyền</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lập danh sách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tri </a:t>
            </a:r>
            <a:endParaRPr lang="en-US" sz="3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089457" y="1024689"/>
            <a:ext cx="12843111" cy="553998"/>
          </a:xfrm>
          <a:prstGeom prst="rect">
            <a:avLst/>
          </a:prstGeom>
        </p:spPr>
        <p:txBody>
          <a:bodyPr wrap="square">
            <a:spAutoFit/>
          </a:bodyPr>
          <a:lstStyle/>
          <a:p>
            <a:pPr algn="just"/>
            <a:r>
              <a:rPr lang="en-US" sz="3000" b="1" dirty="0" err="1">
                <a:solidFill>
                  <a:srgbClr val="002060"/>
                </a:solidFill>
                <a:latin typeface="Times New Roman" panose="02020603050405020304" pitchFamily="18" charset="0"/>
                <a:cs typeface="Times New Roman" panose="02020603050405020304" pitchFamily="18" charset="0"/>
              </a:rPr>
              <a:t>Danh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sách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cử</a:t>
            </a:r>
            <a:r>
              <a:rPr lang="en-US" sz="3000" b="1" dirty="0">
                <a:solidFill>
                  <a:srgbClr val="002060"/>
                </a:solidFill>
                <a:latin typeface="Times New Roman" panose="02020603050405020304" pitchFamily="18" charset="0"/>
                <a:cs typeface="Times New Roman" panose="02020603050405020304" pitchFamily="18" charset="0"/>
              </a:rPr>
              <a:t> tri do </a:t>
            </a:r>
            <a:r>
              <a:rPr lang="vi-VN" sz="3000" b="1" dirty="0">
                <a:solidFill>
                  <a:srgbClr val="002060"/>
                </a:solidFill>
                <a:latin typeface="Times New Roman" panose="02020603050405020304" pitchFamily="18" charset="0"/>
                <a:cs typeface="Times New Roman" panose="02020603050405020304" pitchFamily="18" charset="0"/>
              </a:rPr>
              <a:t>UBND </a:t>
            </a:r>
            <a:r>
              <a:rPr lang="en-US" sz="3000" b="1" dirty="0" err="1">
                <a:solidFill>
                  <a:srgbClr val="002060"/>
                </a:solidFill>
                <a:latin typeface="Times New Roman" panose="02020603050405020304" pitchFamily="18" charset="0"/>
                <a:cs typeface="Times New Roman" panose="02020603050405020304" pitchFamily="18" charset="0"/>
              </a:rPr>
              <a:t>cấp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xã</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lập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theo</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từng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khu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vực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bỏ</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1089457" y="1632547"/>
            <a:ext cx="4499950" cy="954107"/>
          </a:xfrm>
          <a:prstGeom prst="rect">
            <a:avLst/>
          </a:prstGeom>
        </p:spPr>
        <p:txBody>
          <a:bodyPr wrap="none">
            <a:spAutoFit/>
          </a:bodyPr>
          <a:lstStyle/>
          <a:p>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Một</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số</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trường</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hợp</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đặc</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28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biệt</a:t>
            </a:r>
            <a:r>
              <a:rPr lang="en-US" sz="2800" b="1" dirty="0">
                <a:solidFill>
                  <a:srgbClr val="FF0000"/>
                </a:solidFill>
                <a:latin typeface="Times New Roman" panose="02020603050405020304" pitchFamily="18" charset="0"/>
                <a:ea typeface="Libre Baskerville" pitchFamily="34" charset="-122"/>
                <a:cs typeface="Times New Roman" panose="02020603050405020304" pitchFamily="18" charset="0"/>
              </a:rPr>
              <a:t>:</a:t>
            </a:r>
          </a:p>
          <a:p>
            <a:endParaRPr lang="en-US" sz="2800" dirty="0">
              <a:solidFill>
                <a:srgbClr val="FF0000"/>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36" y="2339163"/>
            <a:ext cx="4969294" cy="3772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p:nvPr/>
        </p:nvSpPr>
        <p:spPr>
          <a:xfrm>
            <a:off x="646036" y="6112042"/>
            <a:ext cx="4969293" cy="2015936"/>
          </a:xfrm>
          <a:prstGeom prst="rect">
            <a:avLst/>
          </a:prstGeom>
        </p:spPr>
        <p:txBody>
          <a:bodyPr wrap="square">
            <a:spAutoFit/>
          </a:bodyPr>
          <a:lstStyle/>
          <a:p>
            <a:pPr algn="just"/>
            <a:r>
              <a:rPr lang="en-US" sz="2500" dirty="0" err="1">
                <a:solidFill>
                  <a:srgbClr val="002060"/>
                </a:solidFill>
                <a:latin typeface="Times New Roman" panose="02020603050405020304" pitchFamily="18" charset="0"/>
                <a:ea typeface="Calibri" panose="020F0502020204030204" pitchFamily="34" charset="0"/>
              </a:rPr>
              <a:t>Danh</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sách</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cử</a:t>
            </a:r>
            <a:r>
              <a:rPr lang="en-US" sz="2500" dirty="0">
                <a:solidFill>
                  <a:srgbClr val="002060"/>
                </a:solidFill>
                <a:latin typeface="Times New Roman" panose="02020603050405020304" pitchFamily="18" charset="0"/>
                <a:ea typeface="Calibri" panose="020F0502020204030204" pitchFamily="34" charset="0"/>
              </a:rPr>
              <a:t> tri </a:t>
            </a:r>
            <a:r>
              <a:rPr lang="en-US" sz="2500" dirty="0" err="1">
                <a:solidFill>
                  <a:srgbClr val="002060"/>
                </a:solidFill>
                <a:latin typeface="Times New Roman" panose="02020603050405020304" pitchFamily="18" charset="0"/>
                <a:ea typeface="Calibri" panose="020F0502020204030204" pitchFamily="34" charset="0"/>
              </a:rPr>
              <a:t>trong</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đơn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vị</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vũ</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trang</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nhân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dân</a:t>
            </a:r>
            <a:r>
              <a:rPr lang="en-US" sz="2500" dirty="0">
                <a:solidFill>
                  <a:srgbClr val="002060"/>
                </a:solidFill>
                <a:latin typeface="Times New Roman" panose="02020603050405020304" pitchFamily="18" charset="0"/>
                <a:ea typeface="Calibri" panose="020F0502020204030204" pitchFamily="34" charset="0"/>
              </a:rPr>
              <a:t> do </a:t>
            </a:r>
            <a:r>
              <a:rPr lang="en-US" sz="2500" dirty="0" err="1">
                <a:solidFill>
                  <a:srgbClr val="002060"/>
                </a:solidFill>
                <a:latin typeface="Times New Roman" panose="02020603050405020304" pitchFamily="18" charset="0"/>
                <a:ea typeface="Calibri" panose="020F0502020204030204" pitchFamily="34" charset="0"/>
              </a:rPr>
              <a:t>Chỉ</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huy</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đơn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vị</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lập</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theo</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đơn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vị</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vũ</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trang</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nhân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dân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đưa</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vào</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danh</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sách</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cử</a:t>
            </a:r>
            <a:r>
              <a:rPr lang="en-US" sz="2500" dirty="0">
                <a:solidFill>
                  <a:srgbClr val="002060"/>
                </a:solidFill>
                <a:latin typeface="Times New Roman" panose="02020603050405020304" pitchFamily="18" charset="0"/>
                <a:ea typeface="Calibri" panose="020F0502020204030204" pitchFamily="34" charset="0"/>
              </a:rPr>
              <a:t> tri </a:t>
            </a:r>
            <a:r>
              <a:rPr lang="en-US" sz="2500" dirty="0" err="1">
                <a:solidFill>
                  <a:srgbClr val="002060"/>
                </a:solidFill>
                <a:latin typeface="Times New Roman" panose="02020603050405020304" pitchFamily="18" charset="0"/>
                <a:ea typeface="Calibri" panose="020F0502020204030204" pitchFamily="34" charset="0"/>
              </a:rPr>
              <a:t>của</a:t>
            </a:r>
            <a:r>
              <a:rPr lang="en-US" sz="2500" dirty="0">
                <a:solidFill>
                  <a:srgbClr val="002060"/>
                </a:solidFill>
                <a:latin typeface="Times New Roman" panose="02020603050405020304" pitchFamily="18" charset="0"/>
                <a:ea typeface="Calibri" panose="020F0502020204030204" pitchFamily="34" charset="0"/>
              </a:rPr>
              <a:t> </a:t>
            </a:r>
            <a:r>
              <a:rPr lang="vi-VN" sz="2500" dirty="0">
                <a:solidFill>
                  <a:srgbClr val="002060"/>
                </a:solidFill>
                <a:latin typeface="Times New Roman" panose="02020603050405020304" pitchFamily="18" charset="0"/>
                <a:ea typeface="Calibri" panose="020F0502020204030204" pitchFamily="34" charset="0"/>
              </a:rPr>
              <a:t>KVBP</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nơi</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đơn</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vị</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đóng</a:t>
            </a:r>
            <a:r>
              <a:rPr lang="en-US" sz="2500" dirty="0">
                <a:solidFill>
                  <a:srgbClr val="002060"/>
                </a:solidFill>
                <a:latin typeface="Times New Roman" panose="02020603050405020304" pitchFamily="18" charset="0"/>
                <a:ea typeface="Calibri" panose="020F0502020204030204" pitchFamily="34" charset="0"/>
              </a:rPr>
              <a:t> </a:t>
            </a:r>
            <a:r>
              <a:rPr lang="en-US" sz="2500" dirty="0" err="1">
                <a:solidFill>
                  <a:srgbClr val="002060"/>
                </a:solidFill>
                <a:latin typeface="Times New Roman" panose="02020603050405020304" pitchFamily="18" charset="0"/>
                <a:ea typeface="Calibri" panose="020F0502020204030204" pitchFamily="34" charset="0"/>
              </a:rPr>
              <a:t>quân</a:t>
            </a:r>
            <a:r>
              <a:rPr lang="en-US" sz="2500" dirty="0">
                <a:solidFill>
                  <a:srgbClr val="002060"/>
                </a:solidFill>
                <a:latin typeface="Times New Roman" panose="02020603050405020304" pitchFamily="18" charset="0"/>
                <a:ea typeface="Calibri" panose="020F0502020204030204" pitchFamily="34" charset="0"/>
              </a:rPr>
              <a:t>. </a:t>
            </a:r>
            <a:endParaRPr lang="en-US" sz="2500" dirty="0">
              <a:solidFill>
                <a:srgbClr val="002060"/>
              </a:solidFill>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89" y="2094615"/>
            <a:ext cx="4042611" cy="3770308"/>
          </a:xfrm>
          <a:prstGeom prst="ellipse">
            <a:avLst/>
          </a:prstGeom>
          <a:ln>
            <a:noFill/>
          </a:ln>
          <a:effectLst>
            <a:softEdge rad="112500"/>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789" y="5864922"/>
            <a:ext cx="4042611" cy="2383765"/>
          </a:xfrm>
          <a:prstGeom prst="rect">
            <a:avLst/>
          </a:prstGeom>
        </p:spPr>
      </p:pic>
      <p:sp>
        <p:nvSpPr>
          <p:cNvPr id="20" name="Rectangle 19"/>
          <p:cNvSpPr/>
          <p:nvPr/>
        </p:nvSpPr>
        <p:spPr>
          <a:xfrm>
            <a:off x="6036544" y="2586654"/>
            <a:ext cx="4766135" cy="3816429"/>
          </a:xfrm>
          <a:prstGeom prst="rect">
            <a:avLst/>
          </a:prstGeom>
        </p:spPr>
        <p:txBody>
          <a:bodyPr wrap="square">
            <a:spAutoFit/>
          </a:bodyPr>
          <a:lstStyle/>
          <a:p>
            <a:pPr algn="just"/>
            <a:r>
              <a:rPr lang="vi-VN" sz="2200" i="1" spc="-20" dirty="0">
                <a:solidFill>
                  <a:srgbClr val="002060"/>
                </a:solidFill>
                <a:latin typeface="Times New Roman" panose="02020603050405020304" pitchFamily="18" charset="0"/>
                <a:ea typeface="Calibri" panose="020F0502020204030204" pitchFamily="34" charset="0"/>
              </a:rPr>
              <a:t>B</a:t>
            </a:r>
            <a:r>
              <a:rPr lang="en-US" sz="2200" i="1" spc="-20" dirty="0" err="1">
                <a:solidFill>
                  <a:srgbClr val="002060"/>
                </a:solidFill>
                <a:latin typeface="Times New Roman" panose="02020603050405020304" pitchFamily="18" charset="0"/>
                <a:ea typeface="Calibri" panose="020F0502020204030204" pitchFamily="34" charset="0"/>
              </a:rPr>
              <a:t>ệnh</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viện</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nhà</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hộ</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sinh</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nhà</a:t>
            </a:r>
            <a:r>
              <a:rPr lang="en-US" sz="2200" i="1" spc="-20" dirty="0">
                <a:solidFill>
                  <a:srgbClr val="002060"/>
                </a:solidFill>
                <a:latin typeface="Times New Roman" panose="02020603050405020304" pitchFamily="18" charset="0"/>
                <a:ea typeface="Calibri" panose="020F0502020204030204" pitchFamily="34" charset="0"/>
              </a:rPr>
              <a:t> an </a:t>
            </a:r>
            <a:r>
              <a:rPr lang="en-US" sz="2200" i="1" spc="-20" dirty="0" err="1">
                <a:solidFill>
                  <a:srgbClr val="002060"/>
                </a:solidFill>
                <a:latin typeface="Times New Roman" panose="02020603050405020304" pitchFamily="18" charset="0"/>
                <a:ea typeface="Calibri" panose="020F0502020204030204" pitchFamily="34" charset="0"/>
              </a:rPr>
              <a:t>dưỡng</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cơ</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sở</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chăm</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sóc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người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khuyết</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tật</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cơ</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sở</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chăm</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sóc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người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cao</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tuổi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có</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từ</a:t>
            </a:r>
            <a:r>
              <a:rPr lang="en-US" sz="2200" i="1" spc="-20" dirty="0">
                <a:solidFill>
                  <a:srgbClr val="002060"/>
                </a:solidFill>
                <a:latin typeface="Times New Roman" panose="02020603050405020304" pitchFamily="18" charset="0"/>
                <a:ea typeface="Calibri" panose="020F0502020204030204" pitchFamily="34" charset="0"/>
              </a:rPr>
              <a:t> 50 (</a:t>
            </a:r>
            <a:r>
              <a:rPr lang="en-US" sz="2200" i="1" spc="-20" dirty="0" err="1">
                <a:solidFill>
                  <a:srgbClr val="002060"/>
                </a:solidFill>
                <a:latin typeface="Times New Roman" panose="02020603050405020304" pitchFamily="18" charset="0"/>
                <a:ea typeface="Calibri" panose="020F0502020204030204" pitchFamily="34" charset="0"/>
              </a:rPr>
              <a:t>năm</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mươi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cử</a:t>
            </a:r>
            <a:r>
              <a:rPr lang="en-US" sz="2200" i="1" spc="-20" dirty="0">
                <a:solidFill>
                  <a:srgbClr val="002060"/>
                </a:solidFill>
                <a:latin typeface="Times New Roman" panose="02020603050405020304" pitchFamily="18" charset="0"/>
                <a:ea typeface="Calibri" panose="020F0502020204030204" pitchFamily="34" charset="0"/>
              </a:rPr>
              <a:t> tri </a:t>
            </a:r>
            <a:r>
              <a:rPr lang="en-US" sz="2200" i="1" spc="-20" dirty="0" err="1">
                <a:solidFill>
                  <a:srgbClr val="002060"/>
                </a:solidFill>
                <a:latin typeface="Times New Roman" panose="02020603050405020304" pitchFamily="18" charset="0"/>
                <a:ea typeface="Calibri" panose="020F0502020204030204" pitchFamily="34" charset="0"/>
              </a:rPr>
              <a:t>trở</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lên</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cơ</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sở</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giáo</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dục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bắt</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buộc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cơ</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sở</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cai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nghiện</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bắt</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buộc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trại</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tạm</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giam</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được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xác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định</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là</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khu</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vực</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bỏ</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phiếu</a:t>
            </a:r>
            <a:r>
              <a:rPr lang="en-US" sz="2200" i="1" spc="-20" dirty="0">
                <a:solidFill>
                  <a:srgbClr val="002060"/>
                </a:solidFill>
                <a:latin typeface="Times New Roman" panose="02020603050405020304" pitchFamily="18" charset="0"/>
                <a:ea typeface="Calibri" panose="020F0502020204030204" pitchFamily="34" charset="0"/>
              </a:rPr>
              <a:t> </a:t>
            </a:r>
            <a:r>
              <a:rPr lang="en-US" sz="2200" i="1" spc="-20" dirty="0" err="1">
                <a:solidFill>
                  <a:srgbClr val="002060"/>
                </a:solidFill>
                <a:latin typeface="Times New Roman" panose="02020603050405020304" pitchFamily="18" charset="0"/>
                <a:ea typeface="Calibri" panose="020F0502020204030204" pitchFamily="34" charset="0"/>
              </a:rPr>
              <a:t>riêng</a:t>
            </a:r>
            <a:r>
              <a:rPr lang="en-US" sz="2200" i="1" spc="-20" dirty="0">
                <a:solidFill>
                  <a:srgbClr val="002060"/>
                </a:solidFill>
                <a:latin typeface="Times New Roman" panose="02020603050405020304" pitchFamily="18" charset="0"/>
                <a:ea typeface="Calibri" panose="020F0502020204030204" pitchFamily="34" charset="0"/>
              </a:rPr>
              <a:t>: </a:t>
            </a:r>
            <a:r>
              <a:rPr lang="vi-VN" sz="2200" spc="-20" dirty="0">
                <a:solidFill>
                  <a:srgbClr val="002060"/>
                </a:solidFill>
                <a:latin typeface="Times New Roman" panose="02020603050405020304" pitchFamily="18" charset="0"/>
                <a:ea typeface="Calibri" panose="020F0502020204030204" pitchFamily="34" charset="0"/>
              </a:rPr>
              <a:t>UBND cấp xã nơi cơ quan, tổ chức, đơn vị đặt trụ sở chủ trì, phối hợp với Công an cấp xã và người đứng đầu cơ quan, tổ chức, đơn vị có trách nhiệm lập danh sách cử tri</a:t>
            </a:r>
            <a:r>
              <a:rPr lang="vi-VN" sz="2200" i="1" spc="-20" dirty="0">
                <a:solidFill>
                  <a:srgbClr val="002060"/>
                </a:solidFill>
                <a:latin typeface="Times New Roman" panose="02020603050405020304" pitchFamily="18" charset="0"/>
                <a:ea typeface="Calibri" panose="020F0502020204030204" pitchFamily="34" charset="0"/>
              </a:rPr>
              <a:t> </a:t>
            </a:r>
            <a:endParaRPr lang="en-US" sz="2200" dirty="0">
              <a:solidFill>
                <a:srgbClr val="002060"/>
              </a:solidFill>
            </a:endParaRPr>
          </a:p>
        </p:txBody>
      </p:sp>
    </p:spTree>
    <p:extLst>
      <p:ext uri="{BB962C8B-B14F-4D97-AF65-F5344CB8AC3E}">
        <p14:creationId xmlns:p14="http://schemas.microsoft.com/office/powerpoint/2010/main" val="169537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84" y="559246"/>
            <a:ext cx="11545148" cy="810863"/>
          </a:xfrm>
          <a:prstGeom prst="rect">
            <a:avLst/>
          </a:prstGeom>
        </p:spPr>
        <p:txBody>
          <a:bodyPr wrap="none">
            <a:spAutoFit/>
          </a:bodyPr>
          <a:lstStyle/>
          <a:p>
            <a:pPr>
              <a:lnSpc>
                <a:spcPts val="2750"/>
              </a:lnSpc>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4.3.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Những</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trường</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hợp</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không</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được</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ghi</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tên</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xóa</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tên</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hoặc</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bổ</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sung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tên</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p>
          <a:p>
            <a:pPr algn="ctr">
              <a:lnSpc>
                <a:spcPts val="2750"/>
              </a:lnSpc>
            </a:pP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vào</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danh</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sách</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tri </a:t>
            </a:r>
          </a:p>
        </p:txBody>
      </p:sp>
      <p:graphicFrame>
        <p:nvGraphicFramePr>
          <p:cNvPr id="3" name="Diagram 2"/>
          <p:cNvGraphicFramePr/>
          <p:nvPr>
            <p:extLst>
              <p:ext uri="{D42A27DB-BD31-4B8C-83A1-F6EECF244321}">
                <p14:modId xmlns:p14="http://schemas.microsoft.com/office/powerpoint/2010/main" val="2521859514"/>
              </p:ext>
            </p:extLst>
          </p:nvPr>
        </p:nvGraphicFramePr>
        <p:xfrm>
          <a:off x="0" y="1415562"/>
          <a:ext cx="14630400" cy="6814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29615" y="1901560"/>
            <a:ext cx="3780201" cy="1538883"/>
          </a:xfrm>
          <a:prstGeom prst="rect">
            <a:avLst/>
          </a:prstGeom>
        </p:spPr>
        <p:txBody>
          <a:bodyPr wrap="none">
            <a:spAutoFit/>
          </a:bodyPr>
          <a:lstStyle/>
          <a:p>
            <a:pPr algn="ctr"/>
            <a:r>
              <a:rPr lang="vi-VN"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Không</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được</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ghi</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tên</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vào</a:t>
            </a:r>
            <a:r>
              <a:rPr lang="en-US" sz="2500" b="1" dirty="0">
                <a:solidFill>
                  <a:srgbClr val="FF0000"/>
                </a:solidFill>
                <a:latin typeface="Times New Roman" panose="02020603050405020304" pitchFamily="18" charset="0"/>
                <a:ea typeface="Calibri" panose="020F0502020204030204" pitchFamily="34" charset="0"/>
              </a:rPr>
              <a:t> </a:t>
            </a:r>
          </a:p>
          <a:p>
            <a:pPr algn="ctr"/>
            <a:r>
              <a:rPr lang="en-US" sz="2500" b="1" dirty="0" err="1">
                <a:solidFill>
                  <a:srgbClr val="FF0000"/>
                </a:solidFill>
                <a:latin typeface="Times New Roman" panose="02020603050405020304" pitchFamily="18" charset="0"/>
                <a:ea typeface="Calibri" panose="020F0502020204030204" pitchFamily="34" charset="0"/>
              </a:rPr>
              <a:t>danh</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sách</a:t>
            </a:r>
            <a:r>
              <a:rPr lang="en-US" sz="2500" b="1" dirty="0">
                <a:solidFill>
                  <a:srgbClr val="FF0000"/>
                </a:solidFill>
                <a:latin typeface="Times New Roman" panose="02020603050405020304" pitchFamily="18" charset="0"/>
                <a:ea typeface="Calibri" panose="020F0502020204030204" pitchFamily="34" charset="0"/>
              </a:rPr>
              <a:t> </a:t>
            </a:r>
            <a:r>
              <a:rPr lang="en-US" sz="2500" b="1" dirty="0" err="1">
                <a:solidFill>
                  <a:srgbClr val="FF0000"/>
                </a:solidFill>
                <a:latin typeface="Times New Roman" panose="02020603050405020304" pitchFamily="18" charset="0"/>
                <a:ea typeface="Calibri" panose="020F0502020204030204" pitchFamily="34" charset="0"/>
              </a:rPr>
              <a:t>cử</a:t>
            </a:r>
            <a:r>
              <a:rPr lang="en-US" sz="2500" b="1" dirty="0">
                <a:solidFill>
                  <a:srgbClr val="FF0000"/>
                </a:solidFill>
                <a:latin typeface="Times New Roman" panose="02020603050405020304" pitchFamily="18" charset="0"/>
                <a:ea typeface="Calibri" panose="020F0502020204030204" pitchFamily="34" charset="0"/>
              </a:rPr>
              <a:t> tri</a:t>
            </a:r>
            <a:endParaRPr lang="en-US" sz="2200" b="1" dirty="0">
              <a:solidFill>
                <a:srgbClr val="FF0000"/>
              </a:solidFill>
              <a:latin typeface="Times New Roman" panose="02020603050405020304" pitchFamily="18" charset="0"/>
              <a:ea typeface="Calibri" panose="020F0502020204030204" pitchFamily="34" charset="0"/>
            </a:endParaRPr>
          </a:p>
          <a:p>
            <a:pPr algn="ctr"/>
            <a:endParaRPr lang="en-US" sz="2200" b="1" dirty="0">
              <a:solidFill>
                <a:srgbClr val="FF0000"/>
              </a:solidFill>
              <a:latin typeface="Times New Roman" panose="02020603050405020304" pitchFamily="18" charset="0"/>
              <a:ea typeface="Calibri" panose="020F0502020204030204" pitchFamily="34" charset="0"/>
            </a:endParaRPr>
          </a:p>
          <a:p>
            <a:pPr algn="ctr"/>
            <a:endParaRPr lang="en-US" sz="2200" b="1" dirty="0">
              <a:solidFill>
                <a:srgbClr val="FF0000"/>
              </a:solidFill>
            </a:endParaRPr>
          </a:p>
        </p:txBody>
      </p:sp>
      <p:sp>
        <p:nvSpPr>
          <p:cNvPr id="5" name="Rectangle 4"/>
          <p:cNvSpPr/>
          <p:nvPr/>
        </p:nvSpPr>
        <p:spPr>
          <a:xfrm>
            <a:off x="11229518" y="1550720"/>
            <a:ext cx="2614818" cy="1246495"/>
          </a:xfrm>
          <a:prstGeom prst="rect">
            <a:avLst/>
          </a:prstGeom>
        </p:spPr>
        <p:txBody>
          <a:bodyPr wrap="none">
            <a:spAutoFit/>
          </a:bodyPr>
          <a:lstStyle/>
          <a:p>
            <a:pPr algn="ctr"/>
            <a:r>
              <a:rPr lang="en-US" sz="2500" b="1" dirty="0" err="1">
                <a:solidFill>
                  <a:srgbClr val="00B050"/>
                </a:solidFill>
                <a:latin typeface="Times New Roman" panose="02020603050405020304" pitchFamily="18" charset="0"/>
                <a:ea typeface="Calibri" panose="020F0502020204030204" pitchFamily="34" charset="0"/>
              </a:rPr>
              <a:t>Bổ</a:t>
            </a:r>
            <a:r>
              <a:rPr lang="en-US" sz="2500" b="1" dirty="0">
                <a:solidFill>
                  <a:srgbClr val="00B050"/>
                </a:solidFill>
                <a:latin typeface="Times New Roman" panose="02020603050405020304" pitchFamily="18" charset="0"/>
                <a:ea typeface="Calibri" panose="020F0502020204030204" pitchFamily="34" charset="0"/>
              </a:rPr>
              <a:t> sung </a:t>
            </a:r>
            <a:r>
              <a:rPr lang="en-US" sz="2500" b="1" dirty="0" err="1">
                <a:solidFill>
                  <a:srgbClr val="00B050"/>
                </a:solidFill>
                <a:latin typeface="Times New Roman" panose="02020603050405020304" pitchFamily="18" charset="0"/>
                <a:ea typeface="Calibri" panose="020F0502020204030204" pitchFamily="34" charset="0"/>
              </a:rPr>
              <a:t>vào</a:t>
            </a:r>
            <a:r>
              <a:rPr lang="en-US" sz="2500" b="1" dirty="0">
                <a:solidFill>
                  <a:srgbClr val="00B050"/>
                </a:solidFill>
                <a:latin typeface="Times New Roman" panose="02020603050405020304" pitchFamily="18" charset="0"/>
                <a:ea typeface="Calibri" panose="020F0502020204030204" pitchFamily="34" charset="0"/>
              </a:rPr>
              <a:t> </a:t>
            </a:r>
            <a:r>
              <a:rPr lang="en-US" sz="2500" b="1" dirty="0" err="1">
                <a:solidFill>
                  <a:srgbClr val="00B050"/>
                </a:solidFill>
                <a:latin typeface="Times New Roman" panose="02020603050405020304" pitchFamily="18" charset="0"/>
                <a:ea typeface="Calibri" panose="020F0502020204030204" pitchFamily="34" charset="0"/>
              </a:rPr>
              <a:t>danh</a:t>
            </a:r>
            <a:endParaRPr lang="en-US" sz="2500" b="1" dirty="0">
              <a:solidFill>
                <a:srgbClr val="00B050"/>
              </a:solidFill>
              <a:latin typeface="Times New Roman" panose="02020603050405020304" pitchFamily="18" charset="0"/>
              <a:ea typeface="Calibri" panose="020F0502020204030204" pitchFamily="34" charset="0"/>
            </a:endParaRPr>
          </a:p>
          <a:p>
            <a:pPr algn="ctr"/>
            <a:r>
              <a:rPr lang="en-US" sz="2500" b="1" dirty="0">
                <a:solidFill>
                  <a:srgbClr val="00B050"/>
                </a:solidFill>
                <a:latin typeface="Times New Roman" panose="02020603050405020304" pitchFamily="18" charset="0"/>
                <a:ea typeface="Calibri" panose="020F0502020204030204" pitchFamily="34" charset="0"/>
              </a:rPr>
              <a:t> </a:t>
            </a:r>
            <a:r>
              <a:rPr lang="en-US" sz="2500" b="1" dirty="0" err="1">
                <a:solidFill>
                  <a:srgbClr val="00B050"/>
                </a:solidFill>
                <a:latin typeface="Times New Roman" panose="02020603050405020304" pitchFamily="18" charset="0"/>
                <a:ea typeface="Calibri" panose="020F0502020204030204" pitchFamily="34" charset="0"/>
              </a:rPr>
              <a:t>sách</a:t>
            </a:r>
            <a:r>
              <a:rPr lang="en-US" sz="2500" b="1" dirty="0">
                <a:solidFill>
                  <a:srgbClr val="00B050"/>
                </a:solidFill>
                <a:latin typeface="Times New Roman" panose="02020603050405020304" pitchFamily="18" charset="0"/>
                <a:ea typeface="Calibri" panose="020F0502020204030204" pitchFamily="34" charset="0"/>
              </a:rPr>
              <a:t> </a:t>
            </a:r>
            <a:r>
              <a:rPr lang="en-US" sz="2500" b="1" dirty="0" err="1">
                <a:solidFill>
                  <a:srgbClr val="00B050"/>
                </a:solidFill>
                <a:latin typeface="Times New Roman" panose="02020603050405020304" pitchFamily="18" charset="0"/>
                <a:ea typeface="Calibri" panose="020F0502020204030204" pitchFamily="34" charset="0"/>
              </a:rPr>
              <a:t>cử</a:t>
            </a:r>
            <a:r>
              <a:rPr lang="en-US" sz="2500" b="1" dirty="0">
                <a:solidFill>
                  <a:srgbClr val="00B050"/>
                </a:solidFill>
                <a:latin typeface="Times New Roman" panose="02020603050405020304" pitchFamily="18" charset="0"/>
                <a:ea typeface="Calibri" panose="020F0502020204030204" pitchFamily="34" charset="0"/>
              </a:rPr>
              <a:t> tri </a:t>
            </a:r>
            <a:endParaRPr lang="vi-VN" sz="2500" b="1" dirty="0">
              <a:solidFill>
                <a:srgbClr val="00B050"/>
              </a:solidFill>
              <a:latin typeface="Times New Roman" panose="02020603050405020304" pitchFamily="18" charset="0"/>
              <a:ea typeface="Calibri" panose="020F0502020204030204" pitchFamily="34" charset="0"/>
            </a:endParaRPr>
          </a:p>
          <a:p>
            <a:pPr algn="ctr"/>
            <a:endParaRPr lang="en-US" sz="2500" b="1" dirty="0">
              <a:solidFill>
                <a:srgbClr val="00B050"/>
              </a:solidFill>
            </a:endParaRPr>
          </a:p>
        </p:txBody>
      </p:sp>
      <p:sp>
        <p:nvSpPr>
          <p:cNvPr id="8" name="Rectangle 7"/>
          <p:cNvSpPr/>
          <p:nvPr/>
        </p:nvSpPr>
        <p:spPr>
          <a:xfrm>
            <a:off x="6493281" y="2001588"/>
            <a:ext cx="2480166" cy="861774"/>
          </a:xfrm>
          <a:prstGeom prst="rect">
            <a:avLst/>
          </a:prstGeom>
        </p:spPr>
        <p:txBody>
          <a:bodyPr wrap="none">
            <a:spAutoFit/>
          </a:bodyPr>
          <a:lstStyle/>
          <a:p>
            <a:pPr algn="ctr"/>
            <a:r>
              <a:rPr lang="en-US" sz="2500" b="1" dirty="0" err="1">
                <a:solidFill>
                  <a:schemeClr val="accent2">
                    <a:lumMod val="50000"/>
                  </a:schemeClr>
                </a:solidFill>
                <a:latin typeface="Times New Roman" panose="02020603050405020304" pitchFamily="18" charset="0"/>
                <a:ea typeface="Calibri" panose="020F0502020204030204" pitchFamily="34" charset="0"/>
              </a:rPr>
              <a:t>Xóa</a:t>
            </a:r>
            <a:r>
              <a:rPr lang="en-US" sz="2500" b="1" dirty="0">
                <a:solidFill>
                  <a:schemeClr val="accent2">
                    <a:lumMod val="50000"/>
                  </a:schemeClr>
                </a:solidFill>
                <a:latin typeface="Times New Roman" panose="02020603050405020304" pitchFamily="18" charset="0"/>
                <a:ea typeface="Calibri" panose="020F0502020204030204" pitchFamily="34" charset="0"/>
              </a:rPr>
              <a:t> </a:t>
            </a:r>
            <a:r>
              <a:rPr lang="en-US" sz="2500" b="1" dirty="0" err="1">
                <a:solidFill>
                  <a:schemeClr val="accent2">
                    <a:lumMod val="50000"/>
                  </a:schemeClr>
                </a:solidFill>
                <a:latin typeface="Times New Roman" panose="02020603050405020304" pitchFamily="18" charset="0"/>
                <a:ea typeface="Calibri" panose="020F0502020204030204" pitchFamily="34" charset="0"/>
              </a:rPr>
              <a:t>tên</a:t>
            </a:r>
            <a:r>
              <a:rPr lang="en-US" sz="2500" b="1" dirty="0">
                <a:solidFill>
                  <a:schemeClr val="accent2">
                    <a:lumMod val="50000"/>
                  </a:schemeClr>
                </a:solidFill>
                <a:latin typeface="Times New Roman" panose="02020603050405020304" pitchFamily="18" charset="0"/>
                <a:ea typeface="Calibri" panose="020F0502020204030204" pitchFamily="34" charset="0"/>
              </a:rPr>
              <a:t> </a:t>
            </a:r>
            <a:r>
              <a:rPr lang="en-US" sz="2500" b="1" dirty="0" err="1">
                <a:solidFill>
                  <a:schemeClr val="accent2">
                    <a:lumMod val="50000"/>
                  </a:schemeClr>
                </a:solidFill>
                <a:latin typeface="Times New Roman" panose="02020603050405020304" pitchFamily="18" charset="0"/>
                <a:ea typeface="Calibri" panose="020F0502020204030204" pitchFamily="34" charset="0"/>
              </a:rPr>
              <a:t>trong</a:t>
            </a:r>
            <a:r>
              <a:rPr lang="en-US" sz="2500" b="1" dirty="0">
                <a:solidFill>
                  <a:schemeClr val="accent2">
                    <a:lumMod val="50000"/>
                  </a:schemeClr>
                </a:solidFill>
                <a:latin typeface="Times New Roman" panose="02020603050405020304" pitchFamily="18" charset="0"/>
                <a:ea typeface="Calibri" panose="020F0502020204030204" pitchFamily="34" charset="0"/>
              </a:rPr>
              <a:t> </a:t>
            </a:r>
          </a:p>
          <a:p>
            <a:pPr algn="ctr"/>
            <a:r>
              <a:rPr lang="en-US" sz="2500" b="1" dirty="0" err="1">
                <a:solidFill>
                  <a:schemeClr val="accent2">
                    <a:lumMod val="50000"/>
                  </a:schemeClr>
                </a:solidFill>
                <a:latin typeface="Times New Roman" panose="02020603050405020304" pitchFamily="18" charset="0"/>
                <a:ea typeface="Calibri" panose="020F0502020204030204" pitchFamily="34" charset="0"/>
              </a:rPr>
              <a:t>danh</a:t>
            </a:r>
            <a:r>
              <a:rPr lang="en-US" sz="2500" b="1" dirty="0">
                <a:solidFill>
                  <a:schemeClr val="accent2">
                    <a:lumMod val="50000"/>
                  </a:schemeClr>
                </a:solidFill>
                <a:latin typeface="Times New Roman" panose="02020603050405020304" pitchFamily="18" charset="0"/>
                <a:ea typeface="Calibri" panose="020F0502020204030204" pitchFamily="34" charset="0"/>
              </a:rPr>
              <a:t> </a:t>
            </a:r>
            <a:r>
              <a:rPr lang="en-US" sz="2500" b="1" dirty="0" err="1">
                <a:solidFill>
                  <a:schemeClr val="accent2">
                    <a:lumMod val="50000"/>
                  </a:schemeClr>
                </a:solidFill>
                <a:latin typeface="Times New Roman" panose="02020603050405020304" pitchFamily="18" charset="0"/>
                <a:ea typeface="Calibri" panose="020F0502020204030204" pitchFamily="34" charset="0"/>
              </a:rPr>
              <a:t>sách</a:t>
            </a:r>
            <a:r>
              <a:rPr lang="en-US" sz="2500" b="1" dirty="0">
                <a:solidFill>
                  <a:schemeClr val="accent2">
                    <a:lumMod val="50000"/>
                  </a:schemeClr>
                </a:solidFill>
                <a:latin typeface="Times New Roman" panose="02020603050405020304" pitchFamily="18" charset="0"/>
                <a:ea typeface="Calibri" panose="020F0502020204030204" pitchFamily="34" charset="0"/>
              </a:rPr>
              <a:t> </a:t>
            </a:r>
            <a:r>
              <a:rPr lang="en-US" sz="2500" b="1" dirty="0" err="1">
                <a:solidFill>
                  <a:schemeClr val="accent2">
                    <a:lumMod val="50000"/>
                  </a:schemeClr>
                </a:solidFill>
                <a:latin typeface="Times New Roman" panose="02020603050405020304" pitchFamily="18" charset="0"/>
                <a:ea typeface="Calibri" panose="020F0502020204030204" pitchFamily="34" charset="0"/>
              </a:rPr>
              <a:t>cử</a:t>
            </a:r>
            <a:r>
              <a:rPr lang="en-US" sz="2500" b="1" dirty="0">
                <a:solidFill>
                  <a:schemeClr val="accent2">
                    <a:lumMod val="50000"/>
                  </a:schemeClr>
                </a:solidFill>
                <a:latin typeface="Times New Roman" panose="02020603050405020304" pitchFamily="18" charset="0"/>
                <a:ea typeface="Calibri" panose="020F0502020204030204" pitchFamily="34" charset="0"/>
              </a:rPr>
              <a:t> tri </a:t>
            </a:r>
            <a:endParaRPr lang="en-US" sz="2500" b="1" dirty="0">
              <a:solidFill>
                <a:schemeClr val="accent2">
                  <a:lumMod val="50000"/>
                </a:schemeClr>
              </a:solidFill>
            </a:endParaRPr>
          </a:p>
        </p:txBody>
      </p:sp>
      <p:sp>
        <p:nvSpPr>
          <p:cNvPr id="9" name="Rectangle 8"/>
          <p:cNvSpPr/>
          <p:nvPr/>
        </p:nvSpPr>
        <p:spPr>
          <a:xfrm>
            <a:off x="12945458" y="6809322"/>
            <a:ext cx="769223" cy="861774"/>
          </a:xfrm>
          <a:prstGeom prst="rect">
            <a:avLst/>
          </a:prstGeom>
        </p:spPr>
        <p:txBody>
          <a:bodyPr wrap="square">
            <a:spAutoFit/>
          </a:bodyPr>
          <a:lstStyle/>
          <a:p>
            <a:r>
              <a:rPr lang="en-US" sz="5000" dirty="0">
                <a:solidFill>
                  <a:srgbClr val="FF0000"/>
                </a:solidFill>
                <a:latin typeface="Times New Roman" panose="02020603050405020304" pitchFamily="18" charset="0"/>
                <a:cs typeface="Times New Roman" panose="02020603050405020304" pitchFamily="18" charset="0"/>
              </a:rPr>
              <a:t>👉</a:t>
            </a:r>
            <a:endParaRPr lang="en-US" sz="5000" dirty="0"/>
          </a:p>
        </p:txBody>
      </p:sp>
    </p:spTree>
    <p:extLst>
      <p:ext uri="{BB962C8B-B14F-4D97-AF65-F5344CB8AC3E}">
        <p14:creationId xmlns:p14="http://schemas.microsoft.com/office/powerpoint/2010/main" val="340965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84" y="559246"/>
            <a:ext cx="11886074" cy="451406"/>
          </a:xfrm>
          <a:prstGeom prst="rect">
            <a:avLst/>
          </a:prstGeom>
        </p:spPr>
        <p:txBody>
          <a:bodyPr wrap="none">
            <a:spAutoFit/>
          </a:bodyPr>
          <a:lstStyle/>
          <a:p>
            <a:pPr>
              <a:lnSpc>
                <a:spcPts val="2750"/>
              </a:lnSpc>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4.4. </a:t>
            </a:r>
            <a:r>
              <a:rPr lang="vi-VN"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Điều chỉnh, bổ sung danh sách cử tri trong một số trường hợp</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khác</a:t>
            </a:r>
            <a:endPar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3058513722"/>
              </p:ext>
            </p:extLst>
          </p:nvPr>
        </p:nvGraphicFramePr>
        <p:xfrm>
          <a:off x="0" y="1312779"/>
          <a:ext cx="14630400" cy="6804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550807" y="1184318"/>
            <a:ext cx="5903495" cy="830997"/>
          </a:xfrm>
          <a:prstGeom prst="rect">
            <a:avLst/>
          </a:prstGeom>
        </p:spPr>
        <p:txBody>
          <a:bodyPr wrap="square">
            <a:spAutoFit/>
          </a:bodyPr>
          <a:lstStyle/>
          <a:p>
            <a:pPr algn="just"/>
            <a:r>
              <a:rPr lang="vi-VN" sz="1600" dirty="0">
                <a:solidFill>
                  <a:srgbClr val="002060"/>
                </a:solidFill>
                <a:latin typeface="Times New Roman" panose="02020603050405020304" pitchFamily="18" charset="0"/>
                <a:ea typeface="Calibri" panose="020F0502020204030204" pitchFamily="34" charset="0"/>
              </a:rPr>
              <a:t>UBND cấp xã nơi lập danh sách cử tri lập danh sách cử tri ở địa bàn bị cách ly</a:t>
            </a:r>
            <a:r>
              <a:rPr lang="en-US" sz="1600" dirty="0">
                <a:solidFill>
                  <a:srgbClr val="002060"/>
                </a:solidFill>
                <a:latin typeface="Times New Roman" panose="02020603050405020304" pitchFamily="18" charset="0"/>
                <a:ea typeface="Calibri" panose="020F0502020204030204" pitchFamily="34" charset="0"/>
              </a:rPr>
              <a:t>, </a:t>
            </a:r>
            <a:r>
              <a:rPr lang="en-US" sz="1600" dirty="0" err="1">
                <a:solidFill>
                  <a:srgbClr val="002060"/>
                </a:solidFill>
                <a:latin typeface="Times New Roman" panose="02020603050405020304" pitchFamily="18" charset="0"/>
                <a:ea typeface="Calibri" panose="020F0502020204030204" pitchFamily="34" charset="0"/>
              </a:rPr>
              <a:t>phong</a:t>
            </a:r>
            <a:r>
              <a:rPr lang="en-US" sz="1600" dirty="0">
                <a:solidFill>
                  <a:srgbClr val="002060"/>
                </a:solidFill>
                <a:latin typeface="Times New Roman" panose="02020603050405020304" pitchFamily="18" charset="0"/>
                <a:ea typeface="Calibri" panose="020F0502020204030204" pitchFamily="34" charset="0"/>
              </a:rPr>
              <a:t> </a:t>
            </a:r>
            <a:r>
              <a:rPr lang="en-US" sz="1600" dirty="0" err="1">
                <a:solidFill>
                  <a:srgbClr val="002060"/>
                </a:solidFill>
                <a:latin typeface="Times New Roman" panose="02020603050405020304" pitchFamily="18" charset="0"/>
                <a:ea typeface="Calibri" panose="020F0502020204030204" pitchFamily="34" charset="0"/>
              </a:rPr>
              <a:t>tỏa</a:t>
            </a:r>
            <a:r>
              <a:rPr lang="vi-VN" sz="1600" dirty="0">
                <a:solidFill>
                  <a:srgbClr val="002060"/>
                </a:solidFill>
                <a:latin typeface="Times New Roman" panose="02020603050405020304" pitchFamily="18" charset="0"/>
                <a:ea typeface="Calibri" panose="020F0502020204030204" pitchFamily="34" charset="0"/>
              </a:rPr>
              <a:t> và gửi đến UBND cấp xã nơi có địa bàn bị cách ly</a:t>
            </a:r>
            <a:r>
              <a:rPr lang="en-US" sz="1600" dirty="0">
                <a:solidFill>
                  <a:srgbClr val="002060"/>
                </a:solidFill>
                <a:latin typeface="Times New Roman" panose="02020603050405020304" pitchFamily="18" charset="0"/>
                <a:ea typeface="Calibri" panose="020F0502020204030204" pitchFamily="34" charset="0"/>
              </a:rPr>
              <a:t>, </a:t>
            </a:r>
            <a:r>
              <a:rPr lang="en-US" sz="1600" dirty="0" err="1">
                <a:solidFill>
                  <a:srgbClr val="002060"/>
                </a:solidFill>
                <a:latin typeface="Times New Roman" panose="02020603050405020304" pitchFamily="18" charset="0"/>
                <a:ea typeface="Calibri" panose="020F0502020204030204" pitchFamily="34" charset="0"/>
              </a:rPr>
              <a:t>phong</a:t>
            </a:r>
            <a:r>
              <a:rPr lang="en-US" sz="1600" dirty="0">
                <a:solidFill>
                  <a:srgbClr val="002060"/>
                </a:solidFill>
                <a:latin typeface="Times New Roman" panose="02020603050405020304" pitchFamily="18" charset="0"/>
                <a:ea typeface="Calibri" panose="020F0502020204030204" pitchFamily="34" charset="0"/>
              </a:rPr>
              <a:t> </a:t>
            </a:r>
            <a:r>
              <a:rPr lang="en-US" sz="1600" dirty="0" err="1">
                <a:solidFill>
                  <a:srgbClr val="002060"/>
                </a:solidFill>
                <a:latin typeface="Times New Roman" panose="02020603050405020304" pitchFamily="18" charset="0"/>
                <a:ea typeface="Calibri" panose="020F0502020204030204" pitchFamily="34" charset="0"/>
              </a:rPr>
              <a:t>tỏa</a:t>
            </a:r>
            <a:r>
              <a:rPr lang="vi-VN" sz="1600" dirty="0">
                <a:solidFill>
                  <a:srgbClr val="002060"/>
                </a:solidFill>
                <a:latin typeface="Times New Roman" panose="02020603050405020304" pitchFamily="18" charset="0"/>
                <a:ea typeface="Calibri" panose="020F0502020204030204" pitchFamily="34" charset="0"/>
              </a:rPr>
              <a:t> để bổ sung vào danh sách</a:t>
            </a:r>
            <a:endParaRPr lang="en-US" sz="1600" dirty="0">
              <a:solidFill>
                <a:srgbClr val="002060"/>
              </a:solidFill>
            </a:endParaRPr>
          </a:p>
        </p:txBody>
      </p:sp>
      <p:sp>
        <p:nvSpPr>
          <p:cNvPr id="5" name="Rectangle 4"/>
          <p:cNvSpPr/>
          <p:nvPr/>
        </p:nvSpPr>
        <p:spPr>
          <a:xfrm>
            <a:off x="7934121" y="1123838"/>
            <a:ext cx="697627"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a:t>
            </a:r>
            <a:endParaRPr lang="en-US" sz="4000" dirty="0"/>
          </a:p>
        </p:txBody>
      </p:sp>
      <p:sp>
        <p:nvSpPr>
          <p:cNvPr id="6" name="Rectangle 5"/>
          <p:cNvSpPr/>
          <p:nvPr/>
        </p:nvSpPr>
        <p:spPr>
          <a:xfrm>
            <a:off x="11234087" y="2703262"/>
            <a:ext cx="3143737" cy="1200329"/>
          </a:xfrm>
          <a:prstGeom prst="rect">
            <a:avLst/>
          </a:prstGeom>
        </p:spPr>
        <p:txBody>
          <a:bodyPr wrap="square">
            <a:spAutoFit/>
          </a:bodyPr>
          <a:lstStyle/>
          <a:p>
            <a:pPr algn="just"/>
            <a:r>
              <a:rPr lang="vi-VN" dirty="0">
                <a:solidFill>
                  <a:srgbClr val="002060"/>
                </a:solidFill>
                <a:latin typeface="Times New Roman" panose="02020603050405020304" pitchFamily="18" charset="0"/>
                <a:ea typeface="Calibri" panose="020F0502020204030204" pitchFamily="34" charset="0"/>
              </a:rPr>
              <a:t>UBND cấp xã bổ sung tên vào danh sách cử tri tại địa phương nơi cử tri có thể tham gia bỏ phiếu </a:t>
            </a:r>
            <a:endParaRPr lang="en-US" dirty="0">
              <a:solidFill>
                <a:srgbClr val="002060"/>
              </a:solidFill>
            </a:endParaRPr>
          </a:p>
        </p:txBody>
      </p:sp>
      <p:sp>
        <p:nvSpPr>
          <p:cNvPr id="7" name="Rectangle 6"/>
          <p:cNvSpPr/>
          <p:nvPr/>
        </p:nvSpPr>
        <p:spPr>
          <a:xfrm>
            <a:off x="10412125" y="2961728"/>
            <a:ext cx="697627"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a:t>
            </a:r>
            <a:endParaRPr lang="en-US" sz="4000" dirty="0"/>
          </a:p>
        </p:txBody>
      </p:sp>
      <p:graphicFrame>
        <p:nvGraphicFramePr>
          <p:cNvPr id="10" name="Diagram 9"/>
          <p:cNvGraphicFramePr/>
          <p:nvPr>
            <p:extLst>
              <p:ext uri="{D42A27DB-BD31-4B8C-83A1-F6EECF244321}">
                <p14:modId xmlns:p14="http://schemas.microsoft.com/office/powerpoint/2010/main" val="1667091078"/>
              </p:ext>
            </p:extLst>
          </p:nvPr>
        </p:nvGraphicFramePr>
        <p:xfrm>
          <a:off x="10692656" y="3798075"/>
          <a:ext cx="3946359" cy="4447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24566" y="5941974"/>
            <a:ext cx="993440" cy="596064"/>
          </a:xfrm>
          <a:prstGeom prst="rect">
            <a:avLst/>
          </a:prstGeom>
        </p:spPr>
      </p:pic>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t="1" r="21986" b="3004"/>
          <a:stretch/>
        </p:blipFill>
        <p:spPr>
          <a:xfrm>
            <a:off x="10616089" y="4875929"/>
            <a:ext cx="626160" cy="722765"/>
          </a:xfrm>
          <a:prstGeom prst="rect">
            <a:avLst/>
          </a:prstGeom>
        </p:spPr>
      </p:pic>
      <p:sp>
        <p:nvSpPr>
          <p:cNvPr id="8" name="Rectangle 7"/>
          <p:cNvSpPr/>
          <p:nvPr/>
        </p:nvSpPr>
        <p:spPr>
          <a:xfrm>
            <a:off x="10299055" y="5680441"/>
            <a:ext cx="697627" cy="707886"/>
          </a:xfrm>
          <a:prstGeom prst="rect">
            <a:avLst/>
          </a:prstGeom>
        </p:spPr>
        <p:txBody>
          <a:bodyPr wrap="none">
            <a:spAutoFit/>
          </a:bodyPr>
          <a:lstStyle/>
          <a:p>
            <a:r>
              <a:rPr lang="en-US" sz="4000" dirty="0">
                <a:solidFill>
                  <a:srgbClr val="FF0000"/>
                </a:solidFill>
                <a:latin typeface="Times New Roman" panose="02020603050405020304" pitchFamily="18" charset="0"/>
                <a:cs typeface="Times New Roman" panose="02020603050405020304" pitchFamily="18" charset="0"/>
              </a:rPr>
              <a:t>👉</a:t>
            </a:r>
            <a:endParaRPr lang="en-US" sz="4000" dirty="0"/>
          </a:p>
        </p:txBody>
      </p:sp>
      <p:sp>
        <p:nvSpPr>
          <p:cNvPr id="15" name="Rectangle 14"/>
          <p:cNvSpPr/>
          <p:nvPr/>
        </p:nvSpPr>
        <p:spPr>
          <a:xfrm rot="11314318">
            <a:off x="5733069" y="7196574"/>
            <a:ext cx="761747" cy="784830"/>
          </a:xfrm>
          <a:prstGeom prst="rect">
            <a:avLst/>
          </a:prstGeom>
        </p:spPr>
        <p:txBody>
          <a:bodyPr wrap="none">
            <a:spAutoFit/>
          </a:bodyPr>
          <a:lstStyle/>
          <a:p>
            <a:r>
              <a:rPr lang="en-US" sz="4500" dirty="0">
                <a:solidFill>
                  <a:srgbClr val="FF0000"/>
                </a:solidFill>
                <a:latin typeface="Times New Roman" panose="02020603050405020304" pitchFamily="18" charset="0"/>
                <a:cs typeface="Times New Roman" panose="02020603050405020304" pitchFamily="18" charset="0"/>
              </a:rPr>
              <a:t>👉</a:t>
            </a:r>
            <a:endParaRPr lang="en-US" sz="4500" dirty="0"/>
          </a:p>
        </p:txBody>
      </p:sp>
      <p:sp>
        <p:nvSpPr>
          <p:cNvPr id="16" name="Rectangle 15"/>
          <p:cNvSpPr/>
          <p:nvPr/>
        </p:nvSpPr>
        <p:spPr>
          <a:xfrm>
            <a:off x="3144291" y="6990774"/>
            <a:ext cx="2695074" cy="1077218"/>
          </a:xfrm>
          <a:prstGeom prst="rect">
            <a:avLst/>
          </a:prstGeom>
        </p:spPr>
        <p:txBody>
          <a:bodyPr wrap="square">
            <a:spAutoFit/>
          </a:bodyPr>
          <a:lstStyle/>
          <a:p>
            <a:pPr algn="just"/>
            <a:r>
              <a:rPr lang="vi-VN" sz="1600" dirty="0">
                <a:solidFill>
                  <a:srgbClr val="002060"/>
                </a:solidFill>
                <a:latin typeface="Times New Roman" panose="02020603050405020304" pitchFamily="18" charset="0"/>
                <a:cs typeface="Times New Roman" panose="02020603050405020304" pitchFamily="18" charset="0"/>
              </a:rPr>
              <a:t>mang Thẻ đến </a:t>
            </a:r>
            <a:r>
              <a:rPr lang="vi-VN" sz="1600" b="1" dirty="0">
                <a:solidFill>
                  <a:srgbClr val="002060"/>
                </a:solidFill>
                <a:latin typeface="Times New Roman" panose="02020603050405020304" pitchFamily="18" charset="0"/>
                <a:cs typeface="Times New Roman" panose="02020603050405020304" pitchFamily="18" charset="0"/>
              </a:rPr>
              <a:t>UBND xã nơi mới</a:t>
            </a:r>
            <a:r>
              <a:rPr lang="en-US" sz="1600"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Thu thẻ cũ – bổ sung danh sách – cấp Thẻ mới</a:t>
            </a:r>
            <a:r>
              <a:rPr lang="en-US" sz="1600"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Thông báo xã nơi cấp thẻ cũ </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92825" y="4756440"/>
            <a:ext cx="3285084" cy="1077218"/>
          </a:xfrm>
          <a:prstGeom prst="rect">
            <a:avLst/>
          </a:prstGeom>
        </p:spPr>
        <p:txBody>
          <a:bodyPr wrap="square">
            <a:spAutoFit/>
          </a:bodyPr>
          <a:lstStyle/>
          <a:p>
            <a:pPr algn="just"/>
            <a:r>
              <a:rPr lang="vi-VN" sz="1600" dirty="0">
                <a:solidFill>
                  <a:srgbClr val="002060"/>
                </a:solidFill>
                <a:latin typeface="Times New Roman" panose="02020603050405020304" pitchFamily="18" charset="0"/>
                <a:cs typeface="Times New Roman" panose="02020603050405020304" pitchFamily="18" charset="0"/>
              </a:rPr>
              <a:t>Đến </a:t>
            </a:r>
            <a:r>
              <a:rPr lang="vi-VN" sz="1600" b="1" dirty="0">
                <a:solidFill>
                  <a:srgbClr val="002060"/>
                </a:solidFill>
                <a:latin typeface="Times New Roman" panose="02020603050405020304" pitchFamily="18" charset="0"/>
                <a:cs typeface="Times New Roman" panose="02020603050405020304" pitchFamily="18" charset="0"/>
              </a:rPr>
              <a:t>UBND xã nơi muốn bỏ phiếu</a:t>
            </a:r>
            <a:r>
              <a:rPr lang="en-US" sz="1600"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a:t>
            </a:r>
            <a:r>
              <a:rPr lang="vi-VN" sz="1600" b="1" dirty="0">
                <a:solidFill>
                  <a:srgbClr val="002060"/>
                </a:solidFill>
                <a:latin typeface="Times New Roman" panose="02020603050405020304" pitchFamily="18" charset="0"/>
                <a:cs typeface="Times New Roman" panose="02020603050405020304" pitchFamily="18" charset="0"/>
              </a:rPr>
              <a:t>Bổ sung danh sách – bỏ phiếu tại nơi mới</a:t>
            </a:r>
            <a:r>
              <a:rPr lang="en-US" sz="1600" dirty="0">
                <a:solidFill>
                  <a:srgbClr val="002060"/>
                </a:solidFill>
                <a:latin typeface="Times New Roman" panose="02020603050405020304" pitchFamily="18" charset="0"/>
                <a:cs typeface="Times New Roman" panose="02020603050405020304" pitchFamily="18" charset="0"/>
              </a:rPr>
              <a:t> </a:t>
            </a:r>
            <a:r>
              <a:rPr lang="vi-VN" sz="1600" dirty="0">
                <a:solidFill>
                  <a:srgbClr val="002060"/>
                </a:solidFill>
                <a:latin typeface="Times New Roman" panose="02020603050405020304" pitchFamily="18" charset="0"/>
                <a:cs typeface="Times New Roman" panose="02020603050405020304" pitchFamily="18" charset="0"/>
              </a:rPr>
              <a:t>→ Thông báo xã nơi đã ghi tên trước đó.</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19" name="Rectangle 18"/>
          <p:cNvSpPr/>
          <p:nvPr/>
        </p:nvSpPr>
        <p:spPr>
          <a:xfrm rot="11717860">
            <a:off x="3545179" y="5060609"/>
            <a:ext cx="761747" cy="784830"/>
          </a:xfrm>
          <a:prstGeom prst="rect">
            <a:avLst/>
          </a:prstGeom>
        </p:spPr>
        <p:txBody>
          <a:bodyPr wrap="none">
            <a:spAutoFit/>
          </a:bodyPr>
          <a:lstStyle/>
          <a:p>
            <a:r>
              <a:rPr lang="en-US" sz="4500" dirty="0">
                <a:solidFill>
                  <a:srgbClr val="FF0000"/>
                </a:solidFill>
                <a:latin typeface="Times New Roman" panose="02020603050405020304" pitchFamily="18" charset="0"/>
                <a:cs typeface="Times New Roman" panose="02020603050405020304" pitchFamily="18" charset="0"/>
              </a:rPr>
              <a:t>👉</a:t>
            </a:r>
            <a:endParaRPr lang="en-US" sz="4500" dirty="0"/>
          </a:p>
        </p:txBody>
      </p:sp>
      <p:sp>
        <p:nvSpPr>
          <p:cNvPr id="22" name="Rectangle 21"/>
          <p:cNvSpPr/>
          <p:nvPr/>
        </p:nvSpPr>
        <p:spPr>
          <a:xfrm>
            <a:off x="716050" y="1958387"/>
            <a:ext cx="3059728" cy="1200329"/>
          </a:xfrm>
          <a:prstGeom prst="rect">
            <a:avLst/>
          </a:prstGeom>
        </p:spPr>
        <p:txBody>
          <a:bodyPr wrap="square">
            <a:spAutoFit/>
          </a:bodyPr>
          <a:lstStyle/>
          <a:p>
            <a:pPr algn="just"/>
            <a:r>
              <a:rPr lang="vi-VN" dirty="0">
                <a:solidFill>
                  <a:srgbClr val="002060"/>
                </a:solidFill>
                <a:latin typeface="Times New Roman" panose="02020603050405020304" pitchFamily="18" charset="0"/>
                <a:cs typeface="Times New Roman" panose="02020603050405020304" pitchFamily="18" charset="0"/>
              </a:rPr>
              <a:t>UBND cấp xã nơi có trại tạm giam, tạm giữ → </a:t>
            </a:r>
            <a:r>
              <a:rPr lang="vi-VN" b="1" dirty="0">
                <a:solidFill>
                  <a:srgbClr val="002060"/>
                </a:solidFill>
                <a:latin typeface="Times New Roman" panose="02020603050405020304" pitchFamily="18" charset="0"/>
                <a:cs typeface="Times New Roman" panose="02020603050405020304" pitchFamily="18" charset="0"/>
              </a:rPr>
              <a:t>Không bổ sung tên vào danh sách cử tri</a:t>
            </a:r>
            <a:r>
              <a:rPr lang="vi-VN" dirty="0">
                <a:solidFill>
                  <a:srgbClr val="002060"/>
                </a:solidFill>
                <a:latin typeface="Times New Roman" panose="02020603050405020304" pitchFamily="18" charset="0"/>
                <a:cs typeface="Times New Roman" panose="02020603050405020304" pitchFamily="18" charset="0"/>
              </a:rPr>
              <a:t> tại nơi tạm giam</a:t>
            </a:r>
            <a:r>
              <a:rPr lang="vi-VN" dirty="0"/>
              <a:t>.</a:t>
            </a:r>
            <a:endParaRPr lang="en-US" dirty="0"/>
          </a:p>
        </p:txBody>
      </p:sp>
      <p:sp>
        <p:nvSpPr>
          <p:cNvPr id="23" name="Rectangle 22"/>
          <p:cNvSpPr/>
          <p:nvPr/>
        </p:nvSpPr>
        <p:spPr>
          <a:xfrm rot="12436224">
            <a:off x="3592612" y="2503432"/>
            <a:ext cx="761747" cy="784830"/>
          </a:xfrm>
          <a:prstGeom prst="rect">
            <a:avLst/>
          </a:prstGeom>
        </p:spPr>
        <p:txBody>
          <a:bodyPr wrap="none">
            <a:spAutoFit/>
          </a:bodyPr>
          <a:lstStyle/>
          <a:p>
            <a:r>
              <a:rPr lang="en-US" sz="4500" dirty="0">
                <a:solidFill>
                  <a:srgbClr val="FF0000"/>
                </a:solidFill>
                <a:latin typeface="Times New Roman" panose="02020603050405020304" pitchFamily="18" charset="0"/>
                <a:cs typeface="Times New Roman" panose="02020603050405020304" pitchFamily="18" charset="0"/>
              </a:rPr>
              <a:t>👉</a:t>
            </a:r>
            <a:endParaRPr lang="en-US" sz="4500" dirty="0"/>
          </a:p>
        </p:txBody>
      </p:sp>
    </p:spTree>
    <p:extLst>
      <p:ext uri="{BB962C8B-B14F-4D97-AF65-F5344CB8AC3E}">
        <p14:creationId xmlns:p14="http://schemas.microsoft.com/office/powerpoint/2010/main" val="72412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4" name="Text 1"/>
          <p:cNvSpPr/>
          <p:nvPr/>
        </p:nvSpPr>
        <p:spPr>
          <a:xfrm>
            <a:off x="1249455" y="1742107"/>
            <a:ext cx="2693789" cy="336709"/>
          </a:xfrm>
          <a:prstGeom prst="rect">
            <a:avLst/>
          </a:prstGeom>
          <a:noFill/>
          <a:ln/>
        </p:spPr>
        <p:txBody>
          <a:bodyPr wrap="none" lIns="0" tIns="0" rIns="0" bIns="0" rtlCol="0" anchor="t"/>
          <a:lstStyle/>
          <a:p>
            <a:pPr marL="457200" indent="-457200" algn="l">
              <a:lnSpc>
                <a:spcPts val="2650"/>
              </a:lnSpc>
              <a:buFont typeface="Arial" panose="020B0604020202020204" pitchFamily="34" charset="0"/>
              <a:buChar char="•"/>
            </a:pPr>
            <a:endParaRPr lang="en-US" sz="3000" b="1" dirty="0">
              <a:latin typeface="Times New Roman" panose="02020603050405020304" pitchFamily="18" charset="0"/>
              <a:cs typeface="Times New Roman" panose="02020603050405020304" pitchFamily="18" charset="0"/>
            </a:endParaRPr>
          </a:p>
        </p:txBody>
      </p:sp>
      <p:sp>
        <p:nvSpPr>
          <p:cNvPr id="5" name="Text 2"/>
          <p:cNvSpPr/>
          <p:nvPr/>
        </p:nvSpPr>
        <p:spPr>
          <a:xfrm>
            <a:off x="266699" y="2678229"/>
            <a:ext cx="9272226" cy="1653332"/>
          </a:xfrm>
          <a:prstGeom prst="rect">
            <a:avLst/>
          </a:prstGeom>
          <a:noFill/>
          <a:ln/>
        </p:spPr>
        <p:txBody>
          <a:bodyPr wrap="square" lIns="0" tIns="0" rIns="0" bIns="0" rtlCol="0" anchor="t"/>
          <a:lstStyle/>
          <a:p>
            <a:pPr marL="457200" indent="-457200" algn="just">
              <a:lnSpc>
                <a:spcPts val="3000"/>
              </a:lnSpc>
              <a:buSzPct val="100000"/>
              <a:buFont typeface="Wingdings" panose="05000000000000000000" pitchFamily="2" charset="2"/>
              <a:buChar char="Ø"/>
            </a:pP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t>
            </a:r>
            <a:r>
              <a:rPr lang="en-US" sz="2800" dirty="0">
                <a:solidFill>
                  <a:srgbClr val="002060"/>
                </a:solidFill>
                <a:latin typeface="Times New Roman" panose="02020603050405020304" pitchFamily="18" charset="0"/>
                <a:cs typeface="Times New Roman" panose="02020603050405020304" pitchFamily="18" charset="0"/>
              </a:rPr>
              <a:t> tri: </a:t>
            </a:r>
            <a:r>
              <a:rPr lang="vi-VN" sz="2800" spc="-100" dirty="0">
                <a:solidFill>
                  <a:srgbClr val="FF0000"/>
                </a:solidFill>
                <a:latin typeface="Times New Roman" panose="02020603050405020304" pitchFamily="18" charset="0"/>
                <a:ea typeface="Open Sans" pitchFamily="34" charset="-122"/>
                <a:cs typeface="Times New Roman" panose="02020603050405020304" pitchFamily="18" charset="0"/>
              </a:rPr>
              <a:t>10</a:t>
            </a:r>
            <a:r>
              <a:rPr lang="vi-VN" sz="2800" spc="-100" dirty="0">
                <a:solidFill>
                  <a:srgbClr val="002060"/>
                </a:solidFill>
                <a:latin typeface="Times New Roman" panose="02020603050405020304" pitchFamily="18" charset="0"/>
                <a:ea typeface="Open Sans" pitchFamily="34" charset="-122"/>
                <a:cs typeface="Times New Roman" panose="02020603050405020304" pitchFamily="18" charset="0"/>
              </a:rPr>
              <a:t> đến trước </a:t>
            </a:r>
            <a:r>
              <a:rPr lang="vi-VN" sz="3000" spc="-100" dirty="0">
                <a:solidFill>
                  <a:srgbClr val="FF0000"/>
                </a:solidFill>
                <a:latin typeface="Times New Roman" panose="02020603050405020304" pitchFamily="18" charset="0"/>
                <a:ea typeface="Open Sans" pitchFamily="34" charset="-122"/>
                <a:cs typeface="Times New Roman" panose="02020603050405020304" pitchFamily="18" charset="0"/>
              </a:rPr>
              <a:t>03</a:t>
            </a:r>
            <a:r>
              <a:rPr lang="vi-VN" sz="2800" spc="-100" dirty="0">
                <a:solidFill>
                  <a:srgbClr val="002060"/>
                </a:solidFill>
                <a:latin typeface="Times New Roman" panose="02020603050405020304" pitchFamily="18" charset="0"/>
                <a:ea typeface="Open Sans" pitchFamily="34" charset="-122"/>
                <a:cs typeface="Times New Roman" panose="02020603050405020304" pitchFamily="18" charset="0"/>
              </a:rPr>
              <a:t> ngày bầu cử (</a:t>
            </a:r>
            <a:r>
              <a:rPr lang="vi-VN" sz="2800" spc="-100" dirty="0">
                <a:solidFill>
                  <a:srgbClr val="FF0000"/>
                </a:solidFill>
                <a:latin typeface="Times New Roman" panose="02020603050405020304" pitchFamily="18" charset="0"/>
                <a:ea typeface="Open Sans" pitchFamily="34" charset="-122"/>
                <a:cs typeface="Times New Roman" panose="02020603050405020304" pitchFamily="18" charset="0"/>
              </a:rPr>
              <a:t>05 – 12/3/2026</a:t>
            </a:r>
            <a:r>
              <a:rPr lang="vi-VN" sz="2800" spc="-100" dirty="0">
                <a:solidFill>
                  <a:srgbClr val="002060"/>
                </a:solidFill>
                <a:latin typeface="Times New Roman" panose="02020603050405020304" pitchFamily="18" charset="0"/>
                <a:ea typeface="Open Sans" pitchFamily="34" charset="-122"/>
                <a:cs typeface="Times New Roman" panose="02020603050405020304" pitchFamily="18" charset="0"/>
              </a:rPr>
              <a:t>). </a:t>
            </a:r>
            <a:endParaRPr lang="en-US" sz="2800" spc="-100" dirty="0">
              <a:solidFill>
                <a:srgbClr val="002060"/>
              </a:solidFill>
              <a:latin typeface="Times New Roman" panose="02020603050405020304" pitchFamily="18" charset="0"/>
              <a:ea typeface="Open Sans" pitchFamily="34" charset="-122"/>
              <a:cs typeface="Times New Roman" panose="02020603050405020304" pitchFamily="18" charset="0"/>
            </a:endParaRPr>
          </a:p>
        </p:txBody>
      </p:sp>
      <p:sp>
        <p:nvSpPr>
          <p:cNvPr id="16" name="Rectangle 15"/>
          <p:cNvSpPr/>
          <p:nvPr/>
        </p:nvSpPr>
        <p:spPr>
          <a:xfrm>
            <a:off x="2173555" y="674191"/>
            <a:ext cx="12307716" cy="451790"/>
          </a:xfrm>
          <a:prstGeom prst="rect">
            <a:avLst/>
          </a:prstGeom>
        </p:spPr>
        <p:txBody>
          <a:bodyPr wrap="square">
            <a:spAutoFit/>
          </a:bodyPr>
          <a:lstStyle/>
          <a:p>
            <a:pPr>
              <a:lnSpc>
                <a:spcPts val="2750"/>
              </a:lnSpc>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4.5.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Phát</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thẻ</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tri &amp;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Xử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lý</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các</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sự</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cố</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về</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Thẻ</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tri </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24344"/>
          <a:stretch/>
        </p:blipFill>
        <p:spPr>
          <a:xfrm>
            <a:off x="10267949" y="1619250"/>
            <a:ext cx="4430911" cy="65853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angle 18"/>
          <p:cNvSpPr/>
          <p:nvPr/>
        </p:nvSpPr>
        <p:spPr>
          <a:xfrm>
            <a:off x="156635" y="3242377"/>
            <a:ext cx="9545829" cy="1292662"/>
          </a:xfrm>
          <a:prstGeom prst="rect">
            <a:avLst/>
          </a:prstGeom>
        </p:spPr>
        <p:txBody>
          <a:bodyPr wrap="square">
            <a:spAutoFit/>
          </a:bodyPr>
          <a:lstStyle/>
          <a:p>
            <a:pPr marL="457200" indent="-457200" algn="just">
              <a:buFont typeface="Wingdings" panose="05000000000000000000" pitchFamily="2" charset="2"/>
              <a:buChar char="Ø"/>
            </a:pPr>
            <a:r>
              <a:rPr lang="en-US" sz="2800" dirty="0" err="1">
                <a:solidFill>
                  <a:srgbClr val="002060"/>
                </a:solidFill>
                <a:latin typeface="Times New Roman" panose="02020603050405020304" pitchFamily="18" charset="0"/>
                <a:cs typeface="Times New Roman" panose="02020603050405020304" pitchFamily="18" charset="0"/>
              </a:rPr>
              <a:t>Rà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soát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t>
            </a:r>
            <a:r>
              <a:rPr lang="en-US" sz="2800" dirty="0">
                <a:solidFill>
                  <a:srgbClr val="002060"/>
                </a:solidFill>
                <a:latin typeface="Times New Roman" panose="02020603050405020304" pitchFamily="18" charset="0"/>
                <a:cs typeface="Times New Roman" panose="02020603050405020304" pitchFamily="18" charset="0"/>
              </a:rPr>
              <a:t> tri:</a:t>
            </a:r>
            <a:r>
              <a:rPr lang="en-US" sz="2800" b="1"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lưu</a:t>
            </a:r>
            <a:r>
              <a:rPr lang="en-US" sz="2500" i="1" spc="-100" dirty="0">
                <a:solidFill>
                  <a:srgbClr val="002060"/>
                </a:solidFill>
                <a:latin typeface="Times New Roman" panose="02020603050405020304" pitchFamily="18" charset="0"/>
                <a:cs typeface="Times New Roman" panose="02020603050405020304" pitchFamily="18" charset="0"/>
              </a:rPr>
              <a:t> ý </a:t>
            </a:r>
            <a:r>
              <a:rPr lang="en-US" sz="2500" i="1" spc="-100" dirty="0" err="1">
                <a:solidFill>
                  <a:srgbClr val="002060"/>
                </a:solidFill>
                <a:latin typeface="Times New Roman" panose="02020603050405020304" pitchFamily="18" charset="0"/>
                <a:cs typeface="Times New Roman" panose="02020603050405020304" pitchFamily="18" charset="0"/>
              </a:rPr>
              <a:t>các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cử</a:t>
            </a:r>
            <a:r>
              <a:rPr lang="en-US" sz="2500" i="1" spc="-100" dirty="0">
                <a:solidFill>
                  <a:srgbClr val="002060"/>
                </a:solidFill>
                <a:latin typeface="Times New Roman" panose="02020603050405020304" pitchFamily="18" charset="0"/>
                <a:cs typeface="Times New Roman" panose="02020603050405020304" pitchFamily="18" charset="0"/>
              </a:rPr>
              <a:t> tri </a:t>
            </a:r>
            <a:r>
              <a:rPr lang="en-US" sz="2500" i="1" spc="-100" dirty="0" err="1">
                <a:solidFill>
                  <a:srgbClr val="002060"/>
                </a:solidFill>
                <a:latin typeface="Times New Roman" panose="02020603050405020304" pitchFamily="18" charset="0"/>
                <a:cs typeface="Times New Roman" panose="02020603050405020304" pitchFamily="18" charset="0"/>
              </a:rPr>
              <a:t>đặc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biệt</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già</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yếu</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ốm</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đau</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khuyết</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tật</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tạm</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giam</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giáo</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dục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bắt</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buộc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cai</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nghiện</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bắt</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buộc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không</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tổ</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chức</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bỏ</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phiếu</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riêng</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cách</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ly</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phong</a:t>
            </a:r>
            <a:r>
              <a:rPr lang="en-US" sz="2500" i="1" spc="-100" dirty="0">
                <a:solidFill>
                  <a:srgbClr val="002060"/>
                </a:solidFill>
                <a:latin typeface="Times New Roman" panose="02020603050405020304" pitchFamily="18" charset="0"/>
                <a:cs typeface="Times New Roman" panose="02020603050405020304" pitchFamily="18" charset="0"/>
              </a:rPr>
              <a:t> </a:t>
            </a:r>
            <a:r>
              <a:rPr lang="en-US" sz="2500" i="1" spc="-100" dirty="0" err="1">
                <a:solidFill>
                  <a:srgbClr val="002060"/>
                </a:solidFill>
                <a:latin typeface="Times New Roman" panose="02020603050405020304" pitchFamily="18" charset="0"/>
                <a:cs typeface="Times New Roman" panose="02020603050405020304" pitchFamily="18" charset="0"/>
              </a:rPr>
              <a:t>tỏa</a:t>
            </a:r>
            <a:r>
              <a:rPr lang="en-US" sz="2500" i="1" spc="-100" dirty="0">
                <a:solidFill>
                  <a:srgbClr val="002060"/>
                </a:solidFill>
                <a:latin typeface="Times New Roman" panose="02020603050405020304" pitchFamily="18" charset="0"/>
                <a:cs typeface="Times New Roman" panose="02020603050405020304" pitchFamily="18" charset="0"/>
              </a:rPr>
              <a:t>) </a:t>
            </a:r>
            <a:r>
              <a:rPr lang="vi-VN" sz="2500" spc="-100" dirty="0">
                <a:solidFill>
                  <a:srgbClr val="002060"/>
                </a:solidFill>
                <a:latin typeface="Times New Roman" panose="02020603050405020304" pitchFamily="18" charset="0"/>
                <a:cs typeface="Times New Roman" panose="02020603050405020304" pitchFamily="18" charset="0"/>
              </a:rPr>
              <a:t>để bố trí phương án.</a:t>
            </a:r>
            <a:endParaRPr lang="en-US" sz="2500" spc="-100" dirty="0">
              <a:solidFill>
                <a:srgbClr val="00206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43225" y="4613394"/>
            <a:ext cx="9545829" cy="1677382"/>
          </a:xfrm>
          <a:prstGeom prst="rect">
            <a:avLst/>
          </a:prstGeom>
        </p:spPr>
        <p:txBody>
          <a:bodyPr wrap="square">
            <a:spAutoFit/>
          </a:bodyPr>
          <a:lstStyle/>
          <a:p>
            <a:pPr marL="457200" indent="-457200" algn="just">
              <a:buFont typeface="Wingdings" panose="05000000000000000000" pitchFamily="2" charset="2"/>
              <a:buChar char="Ø"/>
            </a:pPr>
            <a:r>
              <a:rPr lang="vi-VN" sz="2800" dirty="0">
                <a:solidFill>
                  <a:srgbClr val="002060"/>
                </a:solidFill>
                <a:latin typeface="Times New Roman" panose="02020603050405020304" pitchFamily="18" charset="0"/>
                <a:cs typeface="Times New Roman" panose="02020603050405020304" pitchFamily="18" charset="0"/>
              </a:rPr>
              <a:t>Xác nhận nơi bỏ phiếu trước ngày bầu cử</a:t>
            </a:r>
            <a:r>
              <a:rPr lang="en-US" sz="2800" dirty="0">
                <a:solidFill>
                  <a:srgbClr val="002060"/>
                </a:solidFill>
                <a:latin typeface="Times New Roman" panose="02020603050405020304" pitchFamily="18" charset="0"/>
                <a:cs typeface="Times New Roman" panose="02020603050405020304" pitchFamily="18" charset="0"/>
              </a:rPr>
              <a:t>:</a:t>
            </a:r>
            <a:r>
              <a:rPr lang="vi-VN" sz="2800" b="1" dirty="0">
                <a:solidFill>
                  <a:srgbClr val="002060"/>
                </a:solidFill>
                <a:latin typeface="Times New Roman" panose="02020603050405020304" pitchFamily="18" charset="0"/>
                <a:cs typeface="Times New Roman" panose="02020603050405020304" pitchFamily="18" charset="0"/>
              </a:rPr>
              <a:t> </a:t>
            </a:r>
            <a:r>
              <a:rPr lang="vi-VN" sz="2500" dirty="0">
                <a:solidFill>
                  <a:srgbClr val="002060"/>
                </a:solidFill>
                <a:latin typeface="Times New Roman" panose="02020603050405020304" pitchFamily="18" charset="0"/>
                <a:cs typeface="Times New Roman" panose="02020603050405020304" pitchFamily="18" charset="0"/>
              </a:rPr>
              <a:t>Bỏ phiếu tại nơi ghi tên: </a:t>
            </a:r>
            <a:r>
              <a:rPr lang="vi-VN" sz="2500" i="1" dirty="0">
                <a:solidFill>
                  <a:srgbClr val="002060"/>
                </a:solidFill>
                <a:latin typeface="Times New Roman" panose="02020603050405020304" pitchFamily="18" charset="0"/>
                <a:cs typeface="Times New Roman" panose="02020603050405020304" pitchFamily="18" charset="0"/>
              </a:rPr>
              <a:t>phát Thẻ </a:t>
            </a:r>
            <a:r>
              <a:rPr lang="vi-VN" sz="2500" dirty="0">
                <a:solidFill>
                  <a:srgbClr val="002060"/>
                </a:solidFill>
                <a:latin typeface="Times New Roman" panose="02020603050405020304" pitchFamily="18" charset="0"/>
                <a:cs typeface="Times New Roman" panose="02020603050405020304" pitchFamily="18" charset="0"/>
              </a:rPr>
              <a:t>| Bỏ phiếu nơi khác: </a:t>
            </a:r>
            <a:r>
              <a:rPr lang="vi-VN" sz="2500" i="1" dirty="0">
                <a:solidFill>
                  <a:srgbClr val="002060"/>
                </a:solidFill>
                <a:latin typeface="Times New Roman" panose="02020603050405020304" pitchFamily="18" charset="0"/>
                <a:cs typeface="Times New Roman" panose="02020603050405020304" pitchFamily="18" charset="0"/>
              </a:rPr>
              <a:t>hướng dẫn thủ tục – không tính vào tổng cử tri nơi cũ.</a:t>
            </a:r>
            <a:endParaRPr lang="en-US" sz="2500" i="1" dirty="0">
              <a:solidFill>
                <a:srgbClr val="002060"/>
              </a:solidFill>
              <a:latin typeface="Times New Roman" panose="02020603050405020304" pitchFamily="18" charset="0"/>
              <a:cs typeface="Times New Roman" panose="02020603050405020304" pitchFamily="18" charset="0"/>
            </a:endParaRPr>
          </a:p>
          <a:p>
            <a:r>
              <a:rPr lang="en-US" sz="25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p>
        </p:txBody>
      </p:sp>
      <p:sp>
        <p:nvSpPr>
          <p:cNvPr id="21" name="Rectangle 20"/>
          <p:cNvSpPr/>
          <p:nvPr/>
        </p:nvSpPr>
        <p:spPr>
          <a:xfrm>
            <a:off x="1012213" y="7881431"/>
            <a:ext cx="7315200" cy="369332"/>
          </a:xfrm>
          <a:prstGeom prst="rect">
            <a:avLst/>
          </a:prstGeom>
        </p:spPr>
        <p:txBody>
          <a:bodyPr>
            <a:spAutoFit/>
          </a:bodyPr>
          <a:lstStyle/>
          <a:p>
            <a:endParaRPr lang="en-US" dirty="0"/>
          </a:p>
        </p:txBody>
      </p:sp>
      <p:sp>
        <p:nvSpPr>
          <p:cNvPr id="22" name="Rectangle 21"/>
          <p:cNvSpPr/>
          <p:nvPr/>
        </p:nvSpPr>
        <p:spPr>
          <a:xfrm>
            <a:off x="266699" y="1725394"/>
            <a:ext cx="4732386" cy="1131079"/>
          </a:xfrm>
          <a:prstGeom prst="rect">
            <a:avLst/>
          </a:prstGeom>
        </p:spPr>
        <p:txBody>
          <a:bodyPr wrap="none">
            <a:spAutoFit/>
          </a:bodyPr>
          <a:lstStyle/>
          <a:p>
            <a:pPr>
              <a:lnSpc>
                <a:spcPts val="2650"/>
              </a:lnSpc>
            </a:pPr>
            <a:r>
              <a:rPr lang="en-US" sz="3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Tổ</a:t>
            </a: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bầu</a:t>
            </a: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cử</a:t>
            </a: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Libre Baskerville" pitchFamily="34" charset="-122"/>
                <a:cs typeface="Times New Roman" panose="02020603050405020304" pitchFamily="18" charset="0"/>
              </a:rPr>
              <a:t>có</a:t>
            </a: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Libre Baskerville" pitchFamily="34" charset="-122"/>
                <a:cs typeface="Times New Roman" panose="02020603050405020304" pitchFamily="18" charset="0"/>
              </a:rPr>
              <a:t>trách</a:t>
            </a: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Libre Baskerville" pitchFamily="34" charset="-122"/>
                <a:cs typeface="Times New Roman" panose="02020603050405020304" pitchFamily="18" charset="0"/>
              </a:rPr>
              <a:t>nhiệm</a:t>
            </a: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a:t>
            </a: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endParaRPr lang="vi-VN" sz="3000" b="1" dirty="0">
              <a:solidFill>
                <a:srgbClr val="002060"/>
              </a:solidFill>
              <a:latin typeface="Times New Roman" panose="02020603050405020304" pitchFamily="18" charset="0"/>
              <a:ea typeface="Libre Baskerville" pitchFamily="34" charset="-122"/>
              <a:cs typeface="Times New Roman" panose="02020603050405020304" pitchFamily="18" charset="0"/>
            </a:endParaRPr>
          </a:p>
          <a:p>
            <a:pPr>
              <a:lnSpc>
                <a:spcPts val="2650"/>
              </a:lnSpc>
            </a:pPr>
            <a:endParaRPr lang="vi-VN" sz="30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a:p>
            <a:pPr>
              <a:lnSpc>
                <a:spcPts val="2650"/>
              </a:lnSpc>
            </a:pP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43225" y="6095500"/>
            <a:ext cx="9772650" cy="1292662"/>
          </a:xfrm>
          <a:prstGeom prst="rect">
            <a:avLst/>
          </a:prstGeom>
        </p:spPr>
        <p:txBody>
          <a:bodyPr wrap="square">
            <a:spAutoFit/>
          </a:bodyPr>
          <a:lstStyle/>
          <a:p>
            <a:pPr marL="457200" indent="-457200" algn="just">
              <a:buFont typeface="Wingdings" panose="05000000000000000000" pitchFamily="2" charset="2"/>
              <a:buChar char="Ø"/>
            </a:pPr>
            <a:r>
              <a:rPr lang="en-US" sz="2800" dirty="0" err="1">
                <a:solidFill>
                  <a:srgbClr val="002060"/>
                </a:solidFill>
                <a:latin typeface="Times New Roman" panose="02020603050405020304" pitchFamily="18" charset="0"/>
                <a:cs typeface="Times New Roman" panose="02020603050405020304" pitchFamily="18" charset="0"/>
              </a:rPr>
              <a:t>Thẻ</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t>
            </a:r>
            <a:r>
              <a:rPr lang="en-US" sz="2800" dirty="0">
                <a:solidFill>
                  <a:srgbClr val="002060"/>
                </a:solidFill>
                <a:latin typeface="Times New Roman" panose="02020603050405020304" pitchFamily="18" charset="0"/>
                <a:cs typeface="Times New Roman" panose="02020603050405020304" pitchFamily="18" charset="0"/>
              </a:rPr>
              <a:t> tri </a:t>
            </a:r>
            <a:r>
              <a:rPr lang="en-US" sz="2800" dirty="0" err="1">
                <a:solidFill>
                  <a:srgbClr val="002060"/>
                </a:solidFill>
                <a:latin typeface="Times New Roman" panose="02020603050405020304" pitchFamily="18" charset="0"/>
                <a:cs typeface="Times New Roman" panose="02020603050405020304" pitchFamily="18" charset="0"/>
              </a:rPr>
              <a:t>bị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mất</a:t>
            </a:r>
            <a:r>
              <a:rPr lang="en-US" sz="2800" dirty="0">
                <a:solidFill>
                  <a:srgbClr val="002060"/>
                </a:solidFill>
                <a:latin typeface="Times New Roman" panose="02020603050405020304" pitchFamily="18" charset="0"/>
                <a:cs typeface="Times New Roman" panose="02020603050405020304" pitchFamily="18" charset="0"/>
              </a:rPr>
              <a:t>: </a:t>
            </a:r>
            <a:r>
              <a:rPr lang="vi-VN" sz="2500" dirty="0">
                <a:solidFill>
                  <a:srgbClr val="002060"/>
                </a:solidFill>
                <a:latin typeface="Times New Roman" panose="02020603050405020304" pitchFamily="18" charset="0"/>
                <a:cs typeface="Times New Roman" panose="02020603050405020304" pitchFamily="18" charset="0"/>
              </a:rPr>
              <a:t>Thu thẻ cũ hoặc xác nhận mất + xuất trình giấy tờ → </a:t>
            </a:r>
            <a:r>
              <a:rPr lang="en-US" sz="2500" dirty="0" err="1">
                <a:solidFill>
                  <a:srgbClr val="002060"/>
                </a:solidFill>
                <a:latin typeface="Times New Roman" panose="02020603050405020304" pitchFamily="18" charset="0"/>
                <a:cs typeface="Times New Roman" panose="02020603050405020304" pitchFamily="18" charset="0"/>
              </a:rPr>
              <a:t>báo</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cáo</a:t>
            </a:r>
            <a:r>
              <a:rPr lang="en-US" sz="2500" dirty="0">
                <a:solidFill>
                  <a:srgbClr val="002060"/>
                </a:solidFill>
                <a:latin typeface="Times New Roman" panose="02020603050405020304" pitchFamily="18" charset="0"/>
                <a:cs typeface="Times New Roman" panose="02020603050405020304" pitchFamily="18" charset="0"/>
              </a:rPr>
              <a:t> </a:t>
            </a:r>
            <a:r>
              <a:rPr lang="vi-VN" sz="2500" dirty="0">
                <a:solidFill>
                  <a:srgbClr val="002060"/>
                </a:solidFill>
                <a:latin typeface="Times New Roman" panose="02020603050405020304" pitchFamily="18" charset="0"/>
                <a:cs typeface="Times New Roman" panose="02020603050405020304" pitchFamily="18" charset="0"/>
              </a:rPr>
              <a:t>UBND xã cấp lại Thẻ, ghi chú danh sách (trường hợp mất).</a:t>
            </a:r>
            <a:endParaRPr lang="en-US" sz="2500" b="1" dirty="0">
              <a:solidFill>
                <a:srgbClr val="002060"/>
              </a:solidFill>
              <a:latin typeface="Times New Roman" panose="02020603050405020304" pitchFamily="18" charset="0"/>
              <a:ea typeface="Libre Baskerville"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510076" y="389810"/>
            <a:ext cx="6973014" cy="491966"/>
          </a:xfrm>
          <a:prstGeom prst="rect">
            <a:avLst/>
          </a:prstGeom>
          <a:noFill/>
          <a:ln/>
        </p:spPr>
        <p:txBody>
          <a:bodyPr wrap="none" lIns="0" tIns="0" rIns="0" bIns="0" rtlCol="0" anchor="t"/>
          <a:lstStyle/>
          <a:p>
            <a:pPr marL="0" indent="0" algn="l">
              <a:lnSpc>
                <a:spcPts val="3850"/>
              </a:lnSpc>
              <a:buNone/>
            </a:pPr>
            <a:r>
              <a:rPr lang="en-US" sz="45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Phần</a:t>
            </a:r>
            <a:r>
              <a:rPr lang="en-US" sz="4500" b="1" dirty="0">
                <a:solidFill>
                  <a:srgbClr val="403CCF"/>
                </a:solidFill>
                <a:latin typeface="Times New Roman" panose="02020603050405020304" pitchFamily="18" charset="0"/>
                <a:ea typeface="Libre Baskerville" pitchFamily="34" charset="-122"/>
                <a:cs typeface="Times New Roman" panose="02020603050405020304" pitchFamily="18" charset="0"/>
              </a:rPr>
              <a:t> V. CHUẨN BỊ TRƯỚC NGÀY BẦU CỬ</a:t>
            </a:r>
            <a:endParaRPr lang="en-US" sz="4500" b="1" dirty="0">
              <a:latin typeface="Times New Roman" panose="02020603050405020304" pitchFamily="18" charset="0"/>
              <a:cs typeface="Times New Roman" panose="02020603050405020304" pitchFamily="18" charset="0"/>
            </a:endParaRPr>
          </a:p>
        </p:txBody>
      </p:sp>
      <p:sp>
        <p:nvSpPr>
          <p:cNvPr id="3" name="Text 1"/>
          <p:cNvSpPr/>
          <p:nvPr/>
        </p:nvSpPr>
        <p:spPr>
          <a:xfrm>
            <a:off x="551021" y="1318498"/>
            <a:ext cx="2453878" cy="245983"/>
          </a:xfrm>
          <a:prstGeom prst="rect">
            <a:avLst/>
          </a:prstGeom>
          <a:noFill/>
          <a:ln/>
        </p:spPr>
        <p:txBody>
          <a:bodyPr wrap="none" lIns="0" tIns="0" rIns="0" bIns="0" rtlCol="0" anchor="t"/>
          <a:lstStyle/>
          <a:p>
            <a:pPr marL="0" indent="0" algn="l">
              <a:lnSpc>
                <a:spcPts val="1900"/>
              </a:lnSpc>
              <a:buNone/>
            </a:pPr>
            <a:endParaRPr lang="en-US" sz="1500" dirty="0"/>
          </a:p>
        </p:txBody>
      </p:sp>
      <p:sp>
        <p:nvSpPr>
          <p:cNvPr id="6" name="Text 3"/>
          <p:cNvSpPr/>
          <p:nvPr/>
        </p:nvSpPr>
        <p:spPr>
          <a:xfrm>
            <a:off x="7514868" y="1318498"/>
            <a:ext cx="1968222" cy="245983"/>
          </a:xfrm>
          <a:prstGeom prst="rect">
            <a:avLst/>
          </a:prstGeom>
          <a:noFill/>
          <a:ln/>
        </p:spPr>
        <p:txBody>
          <a:bodyPr wrap="none" lIns="0" tIns="0" rIns="0" bIns="0" rtlCol="0" anchor="t"/>
          <a:lstStyle/>
          <a:p>
            <a:pPr marL="0" indent="0" algn="l">
              <a:lnSpc>
                <a:spcPts val="1900"/>
              </a:lnSpc>
              <a:buNone/>
            </a:pPr>
            <a:endParaRPr lang="en-US" sz="1500" dirty="0"/>
          </a:p>
        </p:txBody>
      </p:sp>
      <p:graphicFrame>
        <p:nvGraphicFramePr>
          <p:cNvPr id="9" name="Diagram 8"/>
          <p:cNvGraphicFramePr/>
          <p:nvPr>
            <p:extLst>
              <p:ext uri="{D42A27DB-BD31-4B8C-83A1-F6EECF244321}">
                <p14:modId xmlns:p14="http://schemas.microsoft.com/office/powerpoint/2010/main" val="3665226337"/>
              </p:ext>
            </p:extLst>
          </p:nvPr>
        </p:nvGraphicFramePr>
        <p:xfrm>
          <a:off x="0" y="1130300"/>
          <a:ext cx="14630400" cy="709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rot="5400000">
            <a:off x="11127410" y="4527896"/>
            <a:ext cx="1746802" cy="304109"/>
          </a:xfrm>
          <a:prstGeom prst="rect">
            <a:avLst/>
          </a:prstGeom>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73948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51021" y="433030"/>
            <a:ext cx="6973014" cy="491966"/>
          </a:xfrm>
          <a:prstGeom prst="rect">
            <a:avLst/>
          </a:prstGeom>
          <a:noFill/>
          <a:ln/>
        </p:spPr>
        <p:txBody>
          <a:bodyPr wrap="none" lIns="0" tIns="0" rIns="0" bIns="0" rtlCol="0" anchor="t"/>
          <a:lstStyle/>
          <a:p>
            <a:pPr marL="0" indent="0" algn="l">
              <a:lnSpc>
                <a:spcPts val="3850"/>
              </a:lnSpc>
              <a:buNone/>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5.1.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Rà</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soát</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địa</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điểm</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bỏ</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phiếu</a:t>
            </a:r>
            <a:endParaRPr lang="en-US" sz="4000" b="1" dirty="0">
              <a:latin typeface="Times New Roman" panose="02020603050405020304" pitchFamily="18" charset="0"/>
              <a:cs typeface="Times New Roman" panose="02020603050405020304" pitchFamily="18" charset="0"/>
            </a:endParaRPr>
          </a:p>
        </p:txBody>
      </p:sp>
      <p:sp>
        <p:nvSpPr>
          <p:cNvPr id="7" name="Text 4"/>
          <p:cNvSpPr/>
          <p:nvPr/>
        </p:nvSpPr>
        <p:spPr>
          <a:xfrm>
            <a:off x="7514868" y="1721882"/>
            <a:ext cx="6572131" cy="503873"/>
          </a:xfrm>
          <a:prstGeom prst="rect">
            <a:avLst/>
          </a:prstGeom>
          <a:noFill/>
          <a:ln/>
        </p:spPr>
        <p:txBody>
          <a:bodyPr wrap="square" lIns="0" tIns="0" rIns="0" bIns="0" rtlCol="0" anchor="t"/>
          <a:lstStyle/>
          <a:p>
            <a:pPr marL="0" indent="0" algn="l">
              <a:lnSpc>
                <a:spcPts val="1950"/>
              </a:lnSpc>
              <a:buNone/>
            </a:pPr>
            <a:endParaRPr lang="en-US" sz="1200" dirty="0"/>
          </a:p>
        </p:txBody>
      </p:sp>
      <p:sp>
        <p:nvSpPr>
          <p:cNvPr id="11" name="Rectangle 10"/>
          <p:cNvSpPr/>
          <p:nvPr/>
        </p:nvSpPr>
        <p:spPr>
          <a:xfrm>
            <a:off x="551021" y="3411070"/>
            <a:ext cx="7615564" cy="2708434"/>
          </a:xfrm>
          <a:prstGeom prst="rect">
            <a:avLst/>
          </a:prstGeom>
        </p:spPr>
        <p:txBody>
          <a:bodyPr wrap="square">
            <a:spAutoFit/>
          </a:bodyPr>
          <a:lstStyle/>
          <a:p>
            <a:pPr>
              <a:spcBef>
                <a:spcPts val="600"/>
              </a:spcBef>
              <a:spcAft>
                <a:spcPts val="600"/>
              </a:spcAft>
            </a:pPr>
            <a:r>
              <a:rPr lang="en-US" sz="3500" b="1" dirty="0">
                <a:solidFill>
                  <a:srgbClr val="002060"/>
                </a:solidFill>
                <a:latin typeface="Times New Roman" panose="02020603050405020304" pitchFamily="18" charset="0"/>
                <a:cs typeface="Times New Roman" panose="02020603050405020304" pitchFamily="18" charset="0"/>
              </a:rPr>
              <a:t>NGUYÊN TẮC CHUNG</a:t>
            </a:r>
          </a:p>
          <a:p>
            <a:pPr marL="457200" indent="-457200">
              <a:spcBef>
                <a:spcPts val="600"/>
              </a:spcBef>
              <a:spcAft>
                <a:spcPts val="600"/>
              </a:spcAft>
              <a:buFont typeface="Wingdings" panose="05000000000000000000" pitchFamily="2" charset="2"/>
              <a:buChar char="Ø"/>
            </a:pP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Thuận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tiện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cho</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cử</a:t>
            </a:r>
            <a:r>
              <a:rPr lang="en-US" sz="3500" dirty="0">
                <a:solidFill>
                  <a:srgbClr val="002060"/>
                </a:solidFill>
                <a:latin typeface="Times New Roman" panose="02020603050405020304" pitchFamily="18" charset="0"/>
                <a:cs typeface="Times New Roman" panose="02020603050405020304" pitchFamily="18" charset="0"/>
              </a:rPr>
              <a:t> tri</a:t>
            </a:r>
          </a:p>
          <a:p>
            <a:pPr marL="457200" indent="-457200">
              <a:spcBef>
                <a:spcPts val="600"/>
              </a:spcBef>
              <a:spcAft>
                <a:spcPts val="600"/>
              </a:spcAft>
              <a:buFont typeface="Wingdings" panose="05000000000000000000" pitchFamily="2" charset="2"/>
              <a:buChar char="Ø"/>
            </a:pPr>
            <a:r>
              <a:rPr lang="en-US" sz="3500" dirty="0">
                <a:solidFill>
                  <a:srgbClr val="002060"/>
                </a:solidFill>
                <a:latin typeface="Times New Roman" panose="02020603050405020304" pitchFamily="18" charset="0"/>
                <a:cs typeface="Times New Roman" panose="02020603050405020304" pitchFamily="18" charset="0"/>
              </a:rPr>
              <a:t>Trang </a:t>
            </a:r>
            <a:r>
              <a:rPr lang="en-US" sz="3500" dirty="0" err="1">
                <a:solidFill>
                  <a:srgbClr val="002060"/>
                </a:solidFill>
                <a:latin typeface="Times New Roman" panose="02020603050405020304" pitchFamily="18" charset="0"/>
                <a:cs typeface="Times New Roman" panose="02020603050405020304" pitchFamily="18" charset="0"/>
              </a:rPr>
              <a:t>nghiêm</a:t>
            </a:r>
            <a:r>
              <a:rPr lang="en-US" sz="3500" dirty="0">
                <a:solidFill>
                  <a:srgbClr val="002060"/>
                </a:solidFill>
                <a:latin typeface="Times New Roman" panose="02020603050405020304" pitchFamily="18" charset="0"/>
                <a:cs typeface="Times New Roman" panose="02020603050405020304" pitchFamily="18" charset="0"/>
              </a:rPr>
              <a:t> – </a:t>
            </a:r>
            <a:r>
              <a:rPr lang="en-US" sz="3500" dirty="0" err="1">
                <a:solidFill>
                  <a:srgbClr val="002060"/>
                </a:solidFill>
                <a:latin typeface="Times New Roman" panose="02020603050405020304" pitchFamily="18" charset="0"/>
                <a:cs typeface="Times New Roman" panose="02020603050405020304" pitchFamily="18" charset="0"/>
              </a:rPr>
              <a:t>tiết</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kiệm</a:t>
            </a:r>
            <a:endParaRPr lang="en-US" sz="3500" dirty="0">
              <a:solidFill>
                <a:srgbClr val="002060"/>
              </a:solidFill>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Wingdings" panose="05000000000000000000" pitchFamily="2" charset="2"/>
              <a:buChar char="Ø"/>
            </a:pPr>
            <a:r>
              <a:rPr lang="en-US" sz="3500" dirty="0" err="1">
                <a:solidFill>
                  <a:srgbClr val="002060"/>
                </a:solidFill>
                <a:latin typeface="Times New Roman" panose="02020603050405020304" pitchFamily="18" charset="0"/>
                <a:cs typeface="Times New Roman" panose="02020603050405020304" pitchFamily="18" charset="0"/>
              </a:rPr>
              <a:t>Bảo</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đảm</a:t>
            </a:r>
            <a:r>
              <a:rPr lang="en-US" sz="3500" dirty="0">
                <a:solidFill>
                  <a:srgbClr val="002060"/>
                </a:solidFill>
                <a:latin typeface="Times New Roman" panose="02020603050405020304" pitchFamily="18" charset="0"/>
                <a:cs typeface="Times New Roman" panose="02020603050405020304" pitchFamily="18" charset="0"/>
              </a:rPr>
              <a:t> an </a:t>
            </a:r>
            <a:r>
              <a:rPr lang="en-US" sz="3500" dirty="0" err="1">
                <a:solidFill>
                  <a:srgbClr val="002060"/>
                </a:solidFill>
                <a:latin typeface="Times New Roman" panose="02020603050405020304" pitchFamily="18" charset="0"/>
                <a:cs typeface="Times New Roman" panose="02020603050405020304" pitchFamily="18" charset="0"/>
              </a:rPr>
              <a:t>ninh</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trật</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tự</a:t>
            </a:r>
            <a:endParaRPr lang="en-US" sz="3500"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86325" y="1088068"/>
            <a:ext cx="13535979" cy="1169551"/>
          </a:xfrm>
          <a:prstGeom prst="rect">
            <a:avLst/>
          </a:prstGeom>
        </p:spPr>
        <p:txBody>
          <a:bodyPr wrap="square">
            <a:spAutoFit/>
          </a:bodyPr>
          <a:lstStyle/>
          <a:p>
            <a:pPr algn="just"/>
            <a:r>
              <a:rPr lang="vi-VN" sz="3500" dirty="0">
                <a:solidFill>
                  <a:srgbClr val="002060"/>
                </a:solidFill>
                <a:latin typeface="Times New Roman" panose="02020603050405020304" pitchFamily="18" charset="0"/>
                <a:cs typeface="Times New Roman" panose="02020603050405020304" pitchFamily="18" charset="0"/>
              </a:rPr>
              <a:t>Mọi công tác chuẩn bị vật chất tại điểm bỏ phiếu phải hoàn thành chậm nhất là </a:t>
            </a:r>
            <a:r>
              <a:rPr lang="vi-VN" sz="3500" b="1" dirty="0">
                <a:solidFill>
                  <a:srgbClr val="002060"/>
                </a:solidFill>
                <a:latin typeface="Times New Roman" panose="02020603050405020304" pitchFamily="18" charset="0"/>
                <a:cs typeface="Times New Roman" panose="02020603050405020304" pitchFamily="18" charset="0"/>
              </a:rPr>
              <a:t>10</a:t>
            </a:r>
            <a:r>
              <a:rPr lang="vi-VN" sz="3500" dirty="0">
                <a:solidFill>
                  <a:srgbClr val="002060"/>
                </a:solidFill>
                <a:latin typeface="Times New Roman" panose="02020603050405020304" pitchFamily="18" charset="0"/>
                <a:cs typeface="Times New Roman" panose="02020603050405020304" pitchFamily="18" charset="0"/>
              </a:rPr>
              <a:t> ngày trước ngày bầu cử (tức trước ngày </a:t>
            </a:r>
            <a:r>
              <a:rPr lang="vi-VN" sz="3500" b="1" dirty="0">
                <a:solidFill>
                  <a:srgbClr val="002060"/>
                </a:solidFill>
                <a:latin typeface="Times New Roman" panose="02020603050405020304" pitchFamily="18" charset="0"/>
                <a:cs typeface="Times New Roman" panose="02020603050405020304" pitchFamily="18" charset="0"/>
              </a:rPr>
              <a:t>05/03/2026</a:t>
            </a:r>
            <a:r>
              <a:rPr lang="en-US" sz="3500" b="1" dirty="0">
                <a:solidFill>
                  <a:srgbClr val="002060"/>
                </a:solidFill>
                <a:latin typeface="Times New Roman" panose="02020603050405020304" pitchFamily="18" charset="0"/>
                <a:cs typeface="Times New Roman" panose="02020603050405020304" pitchFamily="18" charset="0"/>
              </a:rPr>
              <a:t>)</a:t>
            </a:r>
            <a:endPar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7432" t="10312"/>
          <a:stretch/>
        </p:blipFill>
        <p:spPr>
          <a:xfrm>
            <a:off x="8903368" y="2519917"/>
            <a:ext cx="5948739" cy="5807070"/>
          </a:xfrm>
          <a:prstGeom prst="rect">
            <a:avLst/>
          </a:prstGeom>
          <a:ln>
            <a:noFill/>
          </a:ln>
          <a:effectLst>
            <a:softEdge rad="112500"/>
          </a:effectLst>
        </p:spPr>
      </p:pic>
      <p:sp>
        <p:nvSpPr>
          <p:cNvPr id="15" name="Rectangle 14"/>
          <p:cNvSpPr/>
          <p:nvPr/>
        </p:nvSpPr>
        <p:spPr>
          <a:xfrm>
            <a:off x="435181" y="6365485"/>
            <a:ext cx="8017703" cy="1246495"/>
          </a:xfrm>
          <a:prstGeom prst="rect">
            <a:avLst/>
          </a:prstGeom>
        </p:spPr>
        <p:txBody>
          <a:bodyPr wrap="square">
            <a:spAutoFit/>
          </a:bodyPr>
          <a:lstStyle/>
          <a:p>
            <a:pPr algn="just"/>
            <a:r>
              <a:rPr lang="vi-VN" sz="2500" spc="-10" dirty="0">
                <a:solidFill>
                  <a:srgbClr val="002060"/>
                </a:solidFill>
                <a:latin typeface="Times New Roman" panose="02020603050405020304" pitchFamily="18" charset="0"/>
                <a:ea typeface="Times New Roman" panose="02020603050405020304" pitchFamily="18" charset="0"/>
              </a:rPr>
              <a:t>Tổ trưởng TBC phải phân công thành viên TBC luân phiên trực bảo vệ địa điểm bỏ phiếu trước, trong, kết thúc việc bỏ phiếu (ngày +  đêm)</a:t>
            </a:r>
            <a:r>
              <a:rPr lang="en-US" sz="2500" spc="-10" dirty="0">
                <a:solidFill>
                  <a:srgbClr val="002060"/>
                </a:solidFill>
                <a:latin typeface="Times New Roman" panose="02020603050405020304" pitchFamily="18" charset="0"/>
                <a:ea typeface="Times New Roman" panose="02020603050405020304" pitchFamily="18" charset="0"/>
              </a:rPr>
              <a:t>.</a:t>
            </a:r>
            <a:endParaRPr lang="en-US" sz="2500" dirty="0">
              <a:solidFill>
                <a:srgbClr val="002060"/>
              </a:solidFill>
            </a:endParaRPr>
          </a:p>
        </p:txBody>
      </p:sp>
    </p:spTree>
    <p:extLst>
      <p:ext uri="{BB962C8B-B14F-4D97-AF65-F5344CB8AC3E}">
        <p14:creationId xmlns:p14="http://schemas.microsoft.com/office/powerpoint/2010/main" val="27786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42" y="6565401"/>
            <a:ext cx="6256421" cy="1554272"/>
          </a:xfrm>
          <a:prstGeom prst="rect">
            <a:avLst/>
          </a:prstGeom>
        </p:spPr>
        <p:txBody>
          <a:bodyPr wrap="square">
            <a:spAutoFit/>
          </a:bodyPr>
          <a:lstStyle/>
          <a:p>
            <a:pPr algn="just"/>
            <a:r>
              <a:rPr lang="en-US" sz="3000" dirty="0">
                <a:solidFill>
                  <a:srgbClr val="7030A0"/>
                </a:solidFill>
                <a:latin typeface="Times New Roman" panose="02020603050405020304" pitchFamily="18" charset="0"/>
                <a:cs typeface="Times New Roman" panose="02020603050405020304" pitchFamily="18" charset="0"/>
              </a:rPr>
              <a:t>🗳</a:t>
            </a:r>
            <a:r>
              <a:rPr lang="en-US" sz="2000"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trong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đủ</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bàn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ghế</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bút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điều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thiết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cử</a:t>
            </a:r>
            <a:r>
              <a:rPr lang="en-US" sz="2000" dirty="0">
                <a:solidFill>
                  <a:srgbClr val="002060"/>
                </a:solidFill>
                <a:latin typeface="Times New Roman" panose="02020603050405020304" pitchFamily="18" charset="0"/>
                <a:cs typeface="Times New Roman" panose="02020603050405020304" pitchFamily="18" charset="0"/>
              </a:rPr>
              <a:t> tri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bỏ</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phiếu</a:t>
            </a:r>
            <a:endParaRPr lang="en-US" sz="2000" dirty="0">
              <a:solidFill>
                <a:srgbClr val="002060"/>
              </a:solidFill>
              <a:latin typeface="Times New Roman" panose="02020603050405020304" pitchFamily="18" charset="0"/>
              <a:cs typeface="Times New Roman" panose="02020603050405020304" pitchFamily="18" charset="0"/>
            </a:endParaRPr>
          </a:p>
          <a:p>
            <a:pPr algn="just"/>
            <a:r>
              <a:rPr lang="en-US" sz="2500" dirty="0">
                <a:solidFill>
                  <a:srgbClr val="FF0000"/>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Bố</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trí</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1 </a:t>
            </a:r>
            <a:r>
              <a:rPr lang="en-US" sz="2000" b="1" dirty="0" err="1">
                <a:solidFill>
                  <a:srgbClr val="002060"/>
                </a:solidFill>
                <a:latin typeface="Times New Roman" panose="02020603050405020304" pitchFamily="18" charset="0"/>
                <a:cs typeface="Times New Roman" panose="02020603050405020304" pitchFamily="18" charset="0"/>
              </a:rPr>
              <a:t>chiều</a:t>
            </a:r>
            <a:r>
              <a:rPr lang="en-US" sz="2000"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Vào</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nhận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phiếu</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viết</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phiếu</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kín</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bỏ</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phiếu</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đóng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dấu</a:t>
            </a:r>
            <a:r>
              <a:rPr lang="en-US" sz="2000" b="1" i="1" dirty="0">
                <a:solidFill>
                  <a:srgbClr val="002060"/>
                </a:solidFill>
                <a:latin typeface="Times New Roman" panose="02020603050405020304" pitchFamily="18" charset="0"/>
                <a:cs typeface="Times New Roman" panose="02020603050405020304" pitchFamily="18" charset="0"/>
              </a:rPr>
              <a:t> → </a:t>
            </a:r>
            <a:r>
              <a:rPr lang="en-US" sz="2000" b="1" i="1" dirty="0" err="1">
                <a:solidFill>
                  <a:srgbClr val="002060"/>
                </a:solidFill>
                <a:latin typeface="Times New Roman" panose="02020603050405020304" pitchFamily="18" charset="0"/>
                <a:cs typeface="Times New Roman" panose="02020603050405020304" pitchFamily="18" charset="0"/>
              </a:rPr>
              <a:t>ra</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1951" y="6565401"/>
            <a:ext cx="6713910" cy="1631216"/>
          </a:xfrm>
          <a:prstGeom prst="rect">
            <a:avLst/>
          </a:prstGeom>
        </p:spPr>
        <p:txBody>
          <a:bodyPr wrap="square">
            <a:spAutoFit/>
          </a:bodyPr>
          <a:lstStyle/>
          <a:p>
            <a:pPr algn="just">
              <a:buFont typeface="Arial" panose="020B0604020202020204" pitchFamily="34" charset="0"/>
              <a:buChar char="•"/>
            </a:pPr>
            <a:r>
              <a:rPr lang="en-US" sz="3000" dirty="0">
                <a:solidFill>
                  <a:srgbClr val="00B050"/>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Cổng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ra</a:t>
            </a:r>
            <a:r>
              <a:rPr lang="en-US" sz="2000" b="1" dirty="0">
                <a:solidFill>
                  <a:srgbClr val="002060"/>
                </a:solidFill>
                <a:latin typeface="Times New Roman" panose="02020603050405020304" pitchFamily="18" charset="0"/>
                <a:cs typeface="Times New Roman" panose="02020603050405020304" pitchFamily="18" charset="0"/>
              </a:rPr>
              <a:t> – </a:t>
            </a:r>
            <a:r>
              <a:rPr lang="en-US" sz="2000" b="1" dirty="0" err="1">
                <a:solidFill>
                  <a:srgbClr val="002060"/>
                </a:solidFill>
                <a:latin typeface="Times New Roman" panose="02020603050405020304" pitchFamily="18" charset="0"/>
                <a:cs typeface="Times New Roman" panose="02020603050405020304" pitchFamily="18" charset="0"/>
              </a:rPr>
              <a:t>vào</a:t>
            </a:r>
            <a:r>
              <a:rPr lang="en-US" sz="2000" b="1" dirty="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sử dụng vật liệu sẵn có ở địa phương </a:t>
            </a:r>
            <a:endParaRPr lang="en-US" sz="2000" dirty="0">
              <a:solidFill>
                <a:srgbClr val="00206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000" dirty="0">
                <a:solidFill>
                  <a:schemeClr val="accent2">
                    <a:lumMod val="75000"/>
                  </a:schemeClr>
                </a:solidFill>
                <a:latin typeface="Times New Roman" panose="02020603050405020304" pitchFamily="18" charset="0"/>
                <a:cs typeface="Times New Roman" panose="02020603050405020304" pitchFamily="18" charset="0"/>
              </a:rPr>
              <a:t>🌤</a:t>
            </a:r>
            <a:r>
              <a:rPr lang="en-US" sz="2000" dirty="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Khu </a:t>
            </a:r>
            <a:r>
              <a:rPr lang="en-US" sz="2000" b="1" dirty="0" err="1">
                <a:solidFill>
                  <a:srgbClr val="002060"/>
                </a:solidFill>
                <a:latin typeface="Times New Roman" panose="02020603050405020304" pitchFamily="18" charset="0"/>
                <a:cs typeface="Times New Roman" panose="02020603050405020304" pitchFamily="18" charset="0"/>
              </a:rPr>
              <a:t>vực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ngoài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tiếp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đón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niêm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danh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sách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cử</a:t>
            </a:r>
            <a:r>
              <a:rPr lang="en-US" sz="2000" dirty="0">
                <a:solidFill>
                  <a:srgbClr val="002060"/>
                </a:solidFill>
                <a:latin typeface="Times New Roman" panose="02020603050405020304" pitchFamily="18" charset="0"/>
                <a:cs typeface="Times New Roman" panose="02020603050405020304" pitchFamily="18" charset="0"/>
              </a:rPr>
              <a:t> tri, </a:t>
            </a:r>
            <a:r>
              <a:rPr lang="en-US" sz="2000" dirty="0" err="1">
                <a:solidFill>
                  <a:srgbClr val="002060"/>
                </a:solidFill>
                <a:latin typeface="Times New Roman" panose="02020603050405020304" pitchFamily="18" charset="0"/>
                <a:cs typeface="Times New Roman" panose="02020603050405020304" pitchFamily="18" charset="0"/>
              </a:rPr>
              <a:t>thể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lệ</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nội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tổ</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chức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khai</a:t>
            </a:r>
            <a:r>
              <a:rPr lang="en-US" sz="2000" dirty="0">
                <a:solidFill>
                  <a:srgbClr val="002060"/>
                </a:solidFill>
                <a:latin typeface="Times New Roman" panose="02020603050405020304" pitchFamily="18" charset="0"/>
                <a:cs typeface="Times New Roman" panose="02020603050405020304" pitchFamily="18" charset="0"/>
              </a:rPr>
              <a:t> mạc). </a:t>
            </a:r>
            <a:r>
              <a:rPr lang="en-US" sz="2000" dirty="0" err="1">
                <a:solidFill>
                  <a:srgbClr val="002060"/>
                </a:solidFill>
                <a:latin typeface="Times New Roman" panose="02020603050405020304" pitchFamily="18" charset="0"/>
                <a:cs typeface="Times New Roman" panose="02020603050405020304" pitchFamily="18" charset="0"/>
              </a:rPr>
              <a:t>Niêm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yết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danh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sách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tiểu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người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ứng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chuẩn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dễ</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quan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sát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tùy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điều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cụ</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thể</a:t>
            </a:r>
            <a:r>
              <a:rPr lang="en-US" sz="2000" dirty="0">
                <a:solidFill>
                  <a:srgbClr val="00206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08" y="-30049"/>
            <a:ext cx="7331242" cy="6714813"/>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0"/>
            <a:ext cx="6712618" cy="6684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610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548" y="489171"/>
            <a:ext cx="4350871" cy="617733"/>
          </a:xfrm>
          <a:prstGeom prst="rect">
            <a:avLst/>
          </a:prstGeom>
        </p:spPr>
        <p:txBody>
          <a:bodyPr wrap="none">
            <a:spAutoFit/>
          </a:bodyPr>
          <a:lstStyle/>
          <a:p>
            <a:pPr>
              <a:lnSpc>
                <a:spcPts val="3850"/>
              </a:lnSpc>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5.2.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Hòm</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phiếu</a:t>
            </a:r>
            <a:endParaRPr lang="en-US" sz="5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81463" y="1213496"/>
            <a:ext cx="8020325" cy="6555641"/>
          </a:xfrm>
          <a:prstGeom prst="rect">
            <a:avLst/>
          </a:prstGeom>
        </p:spPr>
        <p:txBody>
          <a:bodyPr wrap="square">
            <a:spAutoFit/>
          </a:bodyPr>
          <a:lstStyle/>
          <a:p>
            <a:r>
              <a:rPr lang="vi-VN" sz="3000" b="1" dirty="0">
                <a:solidFill>
                  <a:srgbClr val="00B050"/>
                </a:solidFill>
                <a:latin typeface="Times New Roman" panose="02020603050405020304" pitchFamily="18" charset="0"/>
                <a:cs typeface="Times New Roman" panose="02020603050405020304" pitchFamily="18" charset="0"/>
              </a:rPr>
              <a:t>YÊU CẦU</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Chắc chắn, sạch đẹp</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Dán </a:t>
            </a:r>
            <a:r>
              <a:rPr lang="vi-VN" sz="3000" b="1" dirty="0">
                <a:solidFill>
                  <a:srgbClr val="002060"/>
                </a:solidFill>
                <a:latin typeface="Times New Roman" panose="02020603050405020304" pitchFamily="18" charset="0"/>
                <a:cs typeface="Times New Roman" panose="02020603050405020304" pitchFamily="18" charset="0"/>
              </a:rPr>
              <a:t>Quốc huy</a:t>
            </a:r>
            <a:r>
              <a:rPr lang="vi-VN" sz="3000" dirty="0">
                <a:solidFill>
                  <a:srgbClr val="002060"/>
                </a:solidFill>
                <a:latin typeface="Times New Roman" panose="02020603050405020304" pitchFamily="18" charset="0"/>
                <a:cs typeface="Times New Roman" panose="02020603050405020304" pitchFamily="18" charset="0"/>
              </a:rPr>
              <a:t> + chữ </a:t>
            </a:r>
            <a:r>
              <a:rPr lang="vi-VN" sz="3000" b="1" dirty="0">
                <a:solidFill>
                  <a:srgbClr val="002060"/>
                </a:solidFill>
                <a:latin typeface="Times New Roman" panose="02020603050405020304" pitchFamily="18" charset="0"/>
                <a:cs typeface="Times New Roman" panose="02020603050405020304" pitchFamily="18" charset="0"/>
              </a:rPr>
              <a:t>“HÒM PHIẾU”</a:t>
            </a:r>
            <a:endParaRPr lang="vi-VN" sz="3000"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00B050"/>
                </a:solidFill>
                <a:latin typeface="Times New Roman" panose="02020603050405020304" pitchFamily="18" charset="0"/>
                <a:cs typeface="Times New Roman" panose="02020603050405020304" pitchFamily="18" charset="0"/>
              </a:rPr>
              <a:t>T</a:t>
            </a:r>
            <a:r>
              <a:rPr lang="vi-VN" sz="3000" b="1" dirty="0">
                <a:solidFill>
                  <a:srgbClr val="00B050"/>
                </a:solidFill>
                <a:latin typeface="Times New Roman" panose="02020603050405020304" pitchFamily="18" charset="0"/>
                <a:cs typeface="Times New Roman" panose="02020603050405020304" pitchFamily="18" charset="0"/>
              </a:rPr>
              <a:t>BC</a:t>
            </a:r>
            <a:r>
              <a:rPr lang="en-US"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CHUẨN BỊ</a:t>
            </a:r>
          </a:p>
          <a:p>
            <a:r>
              <a:rPr lang="vi-VN" sz="3000" dirty="0">
                <a:solidFill>
                  <a:srgbClr val="00B05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Hòm phiếu chính</a:t>
            </a:r>
          </a:p>
          <a:p>
            <a:r>
              <a:rPr lang="vi-VN" sz="3000" dirty="0">
                <a:solidFill>
                  <a:srgbClr val="00B05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Hòm phiếu phụ (lưu động)</a:t>
            </a:r>
          </a:p>
          <a:p>
            <a:r>
              <a:rPr lang="vi-VN" sz="3000" dirty="0">
                <a:solidFill>
                  <a:srgbClr val="00B05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Băng niêm phong</a:t>
            </a:r>
          </a:p>
          <a:p>
            <a:pPr algn="just"/>
            <a:r>
              <a:rPr lang="en-US" sz="3000" dirty="0">
                <a:solidFill>
                  <a:srgbClr val="FF0000"/>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lượng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hòm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phiếu</a:t>
            </a:r>
            <a:r>
              <a:rPr lang="en-US" sz="3000" b="1" dirty="0">
                <a:solidFill>
                  <a:srgbClr val="FF000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KV </a:t>
            </a:r>
            <a:r>
              <a:rPr lang="en-US" sz="3000" dirty="0" err="1">
                <a:solidFill>
                  <a:srgbClr val="002060"/>
                </a:solidFill>
                <a:latin typeface="Times New Roman" panose="02020603050405020304" pitchFamily="18" charset="0"/>
                <a:cs typeface="Times New Roman" panose="02020603050405020304" pitchFamily="18" charset="0"/>
              </a:rPr>
              <a:t>bỏ</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trên</a:t>
            </a:r>
            <a:r>
              <a:rPr lang="en-US" sz="3000" dirty="0">
                <a:solidFill>
                  <a:srgbClr val="002060"/>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1000 </a:t>
            </a:r>
            <a:r>
              <a:rPr lang="en-US" sz="3000" b="1" dirty="0" err="1">
                <a:solidFill>
                  <a:srgbClr val="002060"/>
                </a:solidFill>
                <a:latin typeface="Times New Roman" panose="02020603050405020304" pitchFamily="18" charset="0"/>
                <a:cs typeface="Times New Roman" panose="02020603050405020304" pitchFamily="18" charset="0"/>
              </a:rPr>
              <a:t>cử</a:t>
            </a:r>
            <a:r>
              <a:rPr lang="en-US" sz="3000" b="1" dirty="0">
                <a:solidFill>
                  <a:srgbClr val="002060"/>
                </a:solidFill>
                <a:latin typeface="Times New Roman" panose="02020603050405020304" pitchFamily="18" charset="0"/>
                <a:cs typeface="Times New Roman" panose="02020603050405020304" pitchFamily="18" charset="0"/>
              </a:rPr>
              <a:t> tri </a:t>
            </a:r>
            <a:r>
              <a:rPr lang="en-US" sz="3000" b="1" dirty="0" err="1">
                <a:solidFill>
                  <a:srgbClr val="002060"/>
                </a:solidFill>
                <a:latin typeface="Times New Roman" panose="02020603050405020304" pitchFamily="18" charset="0"/>
                <a:cs typeface="Times New Roman" panose="02020603050405020304" pitchFamily="18" charset="0"/>
              </a:rPr>
              <a:t>sẽ</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bố</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trí</a:t>
            </a:r>
            <a:r>
              <a:rPr lang="en-US" sz="3000" b="1" dirty="0">
                <a:solidFill>
                  <a:srgbClr val="002060"/>
                </a:solidFill>
                <a:latin typeface="Times New Roman" panose="02020603050405020304" pitchFamily="18" charset="0"/>
                <a:cs typeface="Times New Roman" panose="02020603050405020304" pitchFamily="18" charset="0"/>
              </a:rPr>
              <a:t> 4 </a:t>
            </a:r>
            <a:r>
              <a:rPr lang="en-US" sz="3000" b="1" dirty="0" err="1">
                <a:solidFill>
                  <a:srgbClr val="002060"/>
                </a:solidFill>
                <a:latin typeface="Times New Roman" panose="02020603050405020304" pitchFamily="18" charset="0"/>
                <a:cs typeface="Times New Roman" panose="02020603050405020304" pitchFamily="18" charset="0"/>
              </a:rPr>
              <a:t>hòm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chính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tương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đương</a:t>
            </a:r>
            <a:r>
              <a:rPr lang="en-US" sz="3000" dirty="0">
                <a:solidFill>
                  <a:srgbClr val="002060"/>
                </a:solidFill>
                <a:latin typeface="Times New Roman" panose="02020603050405020304" pitchFamily="18" charset="0"/>
                <a:cs typeface="Times New Roman" panose="02020603050405020304" pitchFamily="18" charset="0"/>
              </a:rPr>
              <a:t> 3 </a:t>
            </a:r>
            <a:r>
              <a:rPr lang="en-US" sz="3000" dirty="0" err="1">
                <a:solidFill>
                  <a:srgbClr val="002060"/>
                </a:solidFill>
                <a:latin typeface="Times New Roman" panose="02020603050405020304" pitchFamily="18" charset="0"/>
                <a:cs typeface="Times New Roman" panose="02020603050405020304" pitchFamily="18" charset="0"/>
              </a:rPr>
              <a:t>cấp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01 </a:t>
            </a:r>
            <a:r>
              <a:rPr lang="en-US" sz="3000" dirty="0" err="1">
                <a:solidFill>
                  <a:srgbClr val="002060"/>
                </a:solidFill>
                <a:latin typeface="Times New Roman" panose="02020603050405020304" pitchFamily="18" charset="0"/>
                <a:cs typeface="Times New Roman" panose="02020603050405020304" pitchFamily="18" charset="0"/>
              </a:rPr>
              <a:t>hòm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phụ</a:t>
            </a:r>
            <a:endParaRPr lang="en-US" sz="30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KV </a:t>
            </a:r>
            <a:r>
              <a:rPr lang="en-US" sz="3000" dirty="0" err="1">
                <a:solidFill>
                  <a:srgbClr val="002060"/>
                </a:solidFill>
                <a:latin typeface="Times New Roman" panose="02020603050405020304" pitchFamily="18" charset="0"/>
                <a:cs typeface="Times New Roman" panose="02020603050405020304" pitchFamily="18" charset="0"/>
              </a:rPr>
              <a:t>bỏ</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dưới</a:t>
            </a:r>
            <a:r>
              <a:rPr lang="en-US" sz="3000" dirty="0">
                <a:solidFill>
                  <a:srgbClr val="002060"/>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1000 </a:t>
            </a:r>
            <a:r>
              <a:rPr lang="en-US" sz="3000" b="1" dirty="0" err="1">
                <a:solidFill>
                  <a:srgbClr val="002060"/>
                </a:solidFill>
                <a:latin typeface="Times New Roman" panose="02020603050405020304" pitchFamily="18" charset="0"/>
                <a:cs typeface="Times New Roman" panose="02020603050405020304" pitchFamily="18" charset="0"/>
              </a:rPr>
              <a:t>cử</a:t>
            </a:r>
            <a:r>
              <a:rPr lang="en-US" sz="3000" b="1" dirty="0">
                <a:solidFill>
                  <a:srgbClr val="002060"/>
                </a:solidFill>
                <a:latin typeface="Times New Roman" panose="02020603050405020304" pitchFamily="18" charset="0"/>
                <a:cs typeface="Times New Roman" panose="02020603050405020304" pitchFamily="18" charset="0"/>
              </a:rPr>
              <a:t> tri </a:t>
            </a:r>
            <a:r>
              <a:rPr lang="en-US" sz="3000" b="1" dirty="0" err="1">
                <a:solidFill>
                  <a:srgbClr val="002060"/>
                </a:solidFill>
                <a:latin typeface="Times New Roman" panose="02020603050405020304" pitchFamily="18" charset="0"/>
                <a:cs typeface="Times New Roman" panose="02020603050405020304" pitchFamily="18" charset="0"/>
              </a:rPr>
              <a:t>sẽ</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bố</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trí</a:t>
            </a:r>
            <a:r>
              <a:rPr lang="en-US" sz="3000" b="1" dirty="0">
                <a:solidFill>
                  <a:srgbClr val="002060"/>
                </a:solidFill>
                <a:latin typeface="Times New Roman" panose="02020603050405020304" pitchFamily="18" charset="0"/>
                <a:cs typeface="Times New Roman" panose="02020603050405020304" pitchFamily="18" charset="0"/>
              </a:rPr>
              <a:t> 02 </a:t>
            </a:r>
            <a:r>
              <a:rPr lang="en-US" sz="3000" dirty="0" err="1">
                <a:solidFill>
                  <a:srgbClr val="002060"/>
                </a:solidFill>
                <a:latin typeface="Times New Roman" panose="02020603050405020304" pitchFamily="18" charset="0"/>
                <a:cs typeface="Times New Roman" panose="02020603050405020304" pitchFamily="18" charset="0"/>
              </a:rPr>
              <a:t>hòm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01 </a:t>
            </a:r>
            <a:r>
              <a:rPr lang="en-US" sz="3000" dirty="0" err="1">
                <a:solidFill>
                  <a:srgbClr val="002060"/>
                </a:solidFill>
                <a:latin typeface="Times New Roman" panose="02020603050405020304" pitchFamily="18" charset="0"/>
                <a:cs typeface="Times New Roman" panose="02020603050405020304" pitchFamily="18" charset="0"/>
              </a:rPr>
              <a:t>hòm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chính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01 </a:t>
            </a:r>
            <a:r>
              <a:rPr lang="en-US" sz="3000" dirty="0" err="1">
                <a:solidFill>
                  <a:srgbClr val="002060"/>
                </a:solidFill>
                <a:latin typeface="Times New Roman" panose="02020603050405020304" pitchFamily="18" charset="0"/>
                <a:cs typeface="Times New Roman" panose="02020603050405020304" pitchFamily="18" charset="0"/>
              </a:rPr>
              <a:t>hòm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phụ</a:t>
            </a:r>
            <a:r>
              <a:rPr lang="en-US" sz="3000" dirty="0">
                <a:solidFill>
                  <a:srgbClr val="002060"/>
                </a:solidFill>
                <a:latin typeface="Times New Roman" panose="02020603050405020304" pitchFamily="18" charset="0"/>
                <a:cs typeface="Times New Roman" panose="02020603050405020304" pitchFamily="18" charset="0"/>
              </a:rPr>
              <a:t>.</a:t>
            </a:r>
            <a:endParaRPr lang="vi-VN" sz="30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390" y="810670"/>
            <a:ext cx="7354588" cy="72189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05259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674" y="1729164"/>
            <a:ext cx="5823284" cy="5152899"/>
          </a:xfrm>
          <a:prstGeom prst="rect">
            <a:avLst/>
          </a:prstGeom>
          <a:ln>
            <a:noFill/>
          </a:ln>
          <a:effectLst>
            <a:softEdge rad="112500"/>
          </a:effectLst>
        </p:spPr>
      </p:pic>
      <p:sp>
        <p:nvSpPr>
          <p:cNvPr id="8" name="Rectangle 7"/>
          <p:cNvSpPr/>
          <p:nvPr/>
        </p:nvSpPr>
        <p:spPr>
          <a:xfrm>
            <a:off x="162390" y="354429"/>
            <a:ext cx="14299568" cy="693460"/>
          </a:xfrm>
          <a:prstGeom prst="rect">
            <a:avLst/>
          </a:prstGeom>
        </p:spPr>
        <p:txBody>
          <a:bodyPr wrap="square">
            <a:spAutoFit/>
          </a:bodyPr>
          <a:lstStyle/>
          <a:p>
            <a:pPr algn="ctr">
              <a:lnSpc>
                <a:spcPts val="5000"/>
              </a:lnSpc>
              <a:spcBef>
                <a:spcPts val="1000"/>
              </a:spcBef>
              <a:spcAft>
                <a:spcPts val="1000"/>
              </a:spcAft>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5.3. </a:t>
            </a:r>
            <a:r>
              <a:rPr lang="vi-VN"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Nhận tài liệu liên quan đến công tác bầu cử của TBC</a:t>
            </a:r>
            <a:endPar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p:txBody>
      </p:sp>
      <p:sp>
        <p:nvSpPr>
          <p:cNvPr id="9" name="Rectangle 8"/>
          <p:cNvSpPr/>
          <p:nvPr/>
        </p:nvSpPr>
        <p:spPr>
          <a:xfrm>
            <a:off x="550426" y="1268581"/>
            <a:ext cx="13523495" cy="6555641"/>
          </a:xfrm>
          <a:prstGeom prst="rect">
            <a:avLst/>
          </a:prstGeom>
        </p:spPr>
        <p:txBody>
          <a:bodyPr wrap="square">
            <a:spAutoFit/>
          </a:bodyPr>
          <a:lstStyle/>
          <a:p>
            <a:r>
              <a:rPr lang="en-US" sz="3500" b="1" dirty="0">
                <a:latin typeface="Times New Roman" panose="02020603050405020304" pitchFamily="18" charset="0"/>
                <a:cs typeface="Times New Roman" panose="02020603050405020304" pitchFamily="18" charset="0"/>
              </a:rPr>
              <a:t>            </a:t>
            </a:r>
            <a:r>
              <a:rPr lang="vi-VN" sz="3500" b="1" dirty="0">
                <a:solidFill>
                  <a:srgbClr val="00B050"/>
                </a:solidFill>
                <a:latin typeface="Times New Roman" panose="02020603050405020304" pitchFamily="18" charset="0"/>
                <a:cs typeface="Times New Roman" panose="02020603050405020304" pitchFamily="18" charset="0"/>
              </a:rPr>
              <a:t>TBC NHẬN ĐỦ</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từ</a:t>
            </a:r>
            <a:r>
              <a:rPr lang="en-US" sz="3500" b="1" dirty="0">
                <a:solidFill>
                  <a:srgbClr val="00B050"/>
                </a:solidFill>
                <a:latin typeface="Times New Roman" panose="02020603050405020304" pitchFamily="18" charset="0"/>
                <a:cs typeface="Times New Roman" panose="02020603050405020304" pitchFamily="18" charset="0"/>
              </a:rPr>
              <a:t> UBND </a:t>
            </a:r>
            <a:r>
              <a:rPr lang="en-US" sz="3500" b="1" dirty="0" err="1">
                <a:solidFill>
                  <a:srgbClr val="00B050"/>
                </a:solidFill>
                <a:latin typeface="Times New Roman" panose="02020603050405020304" pitchFamily="18" charset="0"/>
                <a:cs typeface="Times New Roman" panose="02020603050405020304" pitchFamily="18" charset="0"/>
              </a:rPr>
              <a:t>cấp</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xã</a:t>
            </a:r>
            <a:r>
              <a:rPr lang="en-US" sz="3500" b="1" dirty="0">
                <a:solidFill>
                  <a:srgbClr val="00B050"/>
                </a:solidFill>
                <a:latin typeface="Times New Roman" panose="02020603050405020304" pitchFamily="18" charset="0"/>
                <a:cs typeface="Times New Roman" panose="02020603050405020304" pitchFamily="18" charset="0"/>
              </a:rPr>
              <a:t> </a:t>
            </a:r>
            <a:r>
              <a:rPr lang="en-US" sz="3500" b="1" dirty="0" err="1">
                <a:solidFill>
                  <a:srgbClr val="00B050"/>
                </a:solidFill>
                <a:latin typeface="Times New Roman" panose="02020603050405020304" pitchFamily="18" charset="0"/>
                <a:cs typeface="Times New Roman" panose="02020603050405020304" pitchFamily="18" charset="0"/>
              </a:rPr>
              <a:t>và</a:t>
            </a:r>
            <a:r>
              <a:rPr lang="en-US" sz="3500" b="1" dirty="0">
                <a:solidFill>
                  <a:srgbClr val="00B050"/>
                </a:solidFill>
                <a:latin typeface="Times New Roman" panose="02020603050405020304" pitchFamily="18" charset="0"/>
                <a:cs typeface="Times New Roman" panose="02020603050405020304" pitchFamily="18" charset="0"/>
              </a:rPr>
              <a:t> B</a:t>
            </a:r>
            <a:r>
              <a:rPr lang="vi-VN" sz="3500" b="1" dirty="0">
                <a:solidFill>
                  <a:srgbClr val="00B050"/>
                </a:solidFill>
                <a:latin typeface="Times New Roman" panose="02020603050405020304" pitchFamily="18" charset="0"/>
                <a:cs typeface="Times New Roman" panose="02020603050405020304" pitchFamily="18" charset="0"/>
              </a:rPr>
              <a:t>BC</a:t>
            </a:r>
            <a:r>
              <a:rPr lang="en-US" sz="3500" b="1" dirty="0">
                <a:solidFill>
                  <a:srgbClr val="00B050"/>
                </a:solidFill>
                <a:latin typeface="Times New Roman" panose="02020603050405020304" pitchFamily="18" charset="0"/>
                <a:cs typeface="Times New Roman" panose="02020603050405020304" pitchFamily="18" charset="0"/>
              </a:rPr>
              <a:t>)</a:t>
            </a:r>
            <a:endParaRPr lang="vi-VN" sz="3500" b="1" dirty="0">
              <a:solidFill>
                <a:srgbClr val="00B05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Thẻ cử tri</a:t>
            </a:r>
            <a:r>
              <a:rPr lang="en-US" sz="35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Phiếu bầu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theo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danh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sách</a:t>
            </a:r>
            <a:r>
              <a:rPr lang="vi-VN" sz="3500" dirty="0">
                <a:latin typeface="Times New Roman" panose="02020603050405020304" pitchFamily="18" charset="0"/>
                <a:cs typeface="Times New Roman" panose="02020603050405020304" pitchFamily="18" charset="0"/>
              </a:rPr>
              <a:t> + phiếu dự phòng</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Con dấu Tổ bầu cử &amp; dấu “Đã bỏ phiếu”</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Danh sách cử tri</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Danh sách &amp; tiểu sử người ứng cử</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Biên bản, biểu mẫu</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Nội quy, thể lệ, diễn văn khai mạc</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Phù hiệu thành viên</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Văn phòng phẩm</a:t>
            </a:r>
            <a:r>
              <a:rPr lang="en-US" sz="3500" dirty="0">
                <a:latin typeface="Times New Roman" panose="02020603050405020304" pitchFamily="18" charset="0"/>
                <a:cs typeface="Times New Roman" panose="02020603050405020304" pitchFamily="18" charset="0"/>
              </a:rPr>
              <a:t> </a:t>
            </a:r>
            <a:r>
              <a:rPr lang="en-US" sz="3500" i="1" dirty="0">
                <a:latin typeface="Times New Roman" panose="02020603050405020304" pitchFamily="18" charset="0"/>
                <a:cs typeface="Times New Roman" panose="02020603050405020304" pitchFamily="18" charset="0"/>
              </a:rPr>
              <a:t>(</a:t>
            </a:r>
            <a:r>
              <a:rPr lang="en-US" sz="3500" i="1" dirty="0" err="1">
                <a:latin typeface="Times New Roman" panose="02020603050405020304" pitchFamily="18" charset="0"/>
                <a:cs typeface="Times New Roman" panose="02020603050405020304" pitchFamily="18" charset="0"/>
              </a:rPr>
              <a:t>bút</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giấy</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kéo</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thước</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keo</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mực</a:t>
            </a:r>
            <a:r>
              <a:rPr lang="en-US" sz="3500" i="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tài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liệu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khác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theo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hướng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dẫn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thẩm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quyền</a:t>
            </a:r>
            <a:endParaRPr lang="vi-VN" sz="3500" dirty="0">
              <a:latin typeface="Times New Roman" panose="02020603050405020304" pitchFamily="18" charset="0"/>
              <a:cs typeface="Times New Roman" panose="02020603050405020304" pitchFamily="18" charset="0"/>
            </a:endParaRPr>
          </a:p>
          <a:p>
            <a:r>
              <a:rPr lang="en-US" sz="3500"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Khi</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nhận</a:t>
            </a:r>
            <a:r>
              <a:rPr lang="en-US" sz="3300" b="1" dirty="0">
                <a:solidFill>
                  <a:srgbClr val="FF0000"/>
                </a:solidFill>
                <a:latin typeface="Times New Roman" panose="02020603050405020304" pitchFamily="18" charset="0"/>
                <a:cs typeface="Times New Roman" panose="02020603050405020304" pitchFamily="18" charset="0"/>
              </a:rPr>
              <a:t> </a:t>
            </a:r>
            <a:r>
              <a:rPr lang="vi-VN" sz="3300" b="1" dirty="0">
                <a:solidFill>
                  <a:srgbClr val="FF0000"/>
                </a:solidFill>
                <a:latin typeface="Times New Roman" panose="02020603050405020304" pitchFamily="18" charset="0"/>
                <a:cs typeface="Times New Roman" panose="02020603050405020304" pitchFamily="18" charset="0"/>
              </a:rPr>
              <a:t>Phiếu bầu:</a:t>
            </a:r>
            <a:r>
              <a:rPr lang="vi-VN" sz="3300" b="1" dirty="0">
                <a:latin typeface="Times New Roman" panose="02020603050405020304" pitchFamily="18" charset="0"/>
                <a:cs typeface="Times New Roman" panose="02020603050405020304" pitchFamily="18" charset="0"/>
              </a:rPr>
              <a:t> </a:t>
            </a:r>
            <a:r>
              <a:rPr lang="vi-VN" sz="3300" b="1" dirty="0">
                <a:solidFill>
                  <a:srgbClr val="FF0000"/>
                </a:solidFill>
                <a:latin typeface="Times New Roman" panose="02020603050405020304" pitchFamily="18" charset="0"/>
                <a:cs typeface="Times New Roman" panose="02020603050405020304" pitchFamily="18" charset="0"/>
              </a:rPr>
              <a:t>kiểm tra </a:t>
            </a:r>
            <a:r>
              <a:rPr lang="en-US" sz="3300" b="1" dirty="0">
                <a:solidFill>
                  <a:srgbClr val="FF0000"/>
                </a:solidFill>
                <a:latin typeface="Times New Roman" panose="02020603050405020304" pitchFamily="18" charset="0"/>
                <a:cs typeface="Times New Roman" panose="02020603050405020304" pitchFamily="18" charset="0"/>
              </a:rPr>
              <a:t>-</a:t>
            </a:r>
            <a:r>
              <a:rPr lang="vi-VN" sz="3300" b="1" dirty="0">
                <a:solidFill>
                  <a:srgbClr val="FF0000"/>
                </a:solidFill>
                <a:latin typeface="Times New Roman" panose="02020603050405020304" pitchFamily="18" charset="0"/>
                <a:cs typeface="Times New Roman" panose="02020603050405020304" pitchFamily="18" charset="0"/>
              </a:rPr>
              <a:t> quản lý chặt chẽ </a:t>
            </a:r>
            <a:r>
              <a:rPr lang="en-US" sz="3300" b="1" dirty="0">
                <a:solidFill>
                  <a:srgbClr val="FF0000"/>
                </a:solidFill>
                <a:latin typeface="Times New Roman" panose="02020603050405020304" pitchFamily="18" charset="0"/>
                <a:cs typeface="Times New Roman" panose="02020603050405020304" pitchFamily="18" charset="0"/>
              </a:rPr>
              <a:t>-</a:t>
            </a:r>
            <a:r>
              <a:rPr lang="vi-VN" sz="3300" b="1" dirty="0">
                <a:solidFill>
                  <a:srgbClr val="FF0000"/>
                </a:solidFill>
                <a:latin typeface="Times New Roman" panose="02020603050405020304" pitchFamily="18" charset="0"/>
                <a:cs typeface="Times New Roman" panose="02020603050405020304" pitchFamily="18" charset="0"/>
              </a:rPr>
              <a:t> có biên bản bàn giao</a:t>
            </a:r>
            <a:endParaRPr lang="vi-VN" sz="3300"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21" y="818775"/>
            <a:ext cx="1371817" cy="1371817"/>
          </a:xfrm>
          <a:prstGeom prst="ellipse">
            <a:avLst/>
          </a:prstGeom>
          <a:ln>
            <a:noFill/>
          </a:ln>
          <a:effectLst>
            <a:softEdge rad="112500"/>
          </a:effectLst>
        </p:spPr>
      </p:pic>
    </p:spTree>
    <p:extLst>
      <p:ext uri="{BB962C8B-B14F-4D97-AF65-F5344CB8AC3E}">
        <p14:creationId xmlns:p14="http://schemas.microsoft.com/office/powerpoint/2010/main" val="92108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390" y="354429"/>
            <a:ext cx="14299568" cy="693460"/>
          </a:xfrm>
          <a:prstGeom prst="rect">
            <a:avLst/>
          </a:prstGeom>
        </p:spPr>
        <p:txBody>
          <a:bodyPr wrap="square">
            <a:spAutoFit/>
          </a:bodyPr>
          <a:lstStyle/>
          <a:p>
            <a:pPr algn="ctr">
              <a:lnSpc>
                <a:spcPts val="5000"/>
              </a:lnSpc>
              <a:spcBef>
                <a:spcPts val="1000"/>
              </a:spcBef>
              <a:spcAft>
                <a:spcPts val="1000"/>
              </a:spcAft>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5.4. </a:t>
            </a:r>
            <a:r>
              <a:rPr lang="vi-VN"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Phân công nhiệm vụ cho các thành viên TBC</a:t>
            </a:r>
            <a:endPar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579" y="1991978"/>
            <a:ext cx="4884821" cy="6237622"/>
          </a:xfrm>
          <a:prstGeom prst="rect">
            <a:avLst/>
          </a:prstGeom>
        </p:spPr>
      </p:pic>
      <p:sp>
        <p:nvSpPr>
          <p:cNvPr id="3" name="Rectangle 2"/>
          <p:cNvSpPr/>
          <p:nvPr/>
        </p:nvSpPr>
        <p:spPr>
          <a:xfrm>
            <a:off x="394015" y="1087963"/>
            <a:ext cx="13836317" cy="6709529"/>
          </a:xfrm>
          <a:prstGeom prst="rect">
            <a:avLst/>
          </a:prstGeom>
        </p:spPr>
        <p:txBody>
          <a:bodyPr wrap="square">
            <a:spAutoFit/>
          </a:bodyPr>
          <a:lstStyle/>
          <a:p>
            <a:pPr algn="ctr"/>
            <a:r>
              <a:rPr lang="en-US" sz="3500" b="1" i="1" spc="-160" dirty="0">
                <a:solidFill>
                  <a:srgbClr val="FF0000"/>
                </a:solidFill>
                <a:latin typeface="Times New Roman" panose="02020603050405020304" pitchFamily="18" charset="0"/>
                <a:cs typeface="Times New Roman" panose="02020603050405020304" pitchFamily="18" charset="0"/>
              </a:rPr>
              <a:t>“</a:t>
            </a:r>
            <a:r>
              <a:rPr lang="vi-VN" sz="3500" b="1" i="1" spc="-160" dirty="0">
                <a:solidFill>
                  <a:srgbClr val="FF0000"/>
                </a:solidFill>
                <a:latin typeface="Times New Roman" panose="02020603050405020304" pitchFamily="18" charset="0"/>
                <a:cs typeface="Times New Roman" panose="02020603050405020304" pitchFamily="18" charset="0"/>
              </a:rPr>
              <a:t>6 rõ: rõ người, rõ việc, rõ thời gian, rõ trách nhiệm, rõ sản phẩm, rõ thẩm quyền</a:t>
            </a:r>
            <a:r>
              <a:rPr lang="en-US" sz="3500" b="1" i="1" spc="-160" dirty="0">
                <a:solidFill>
                  <a:srgbClr val="FF0000"/>
                </a:solidFill>
                <a:latin typeface="Times New Roman" panose="02020603050405020304" pitchFamily="18" charset="0"/>
                <a:cs typeface="Times New Roman" panose="02020603050405020304" pitchFamily="18" charset="0"/>
              </a:rPr>
              <a:t>”</a:t>
            </a:r>
          </a:p>
          <a:p>
            <a:r>
              <a:rPr lang="en-US" sz="5000" dirty="0">
                <a:solidFill>
                  <a:srgbClr val="7030A0"/>
                </a:solidFill>
                <a:latin typeface="Times New Roman" panose="02020603050405020304" pitchFamily="18" charset="0"/>
                <a:cs typeface="Times New Roman" panose="02020603050405020304" pitchFamily="18" charset="0"/>
              </a:rPr>
              <a:t>👤</a:t>
            </a:r>
            <a:r>
              <a:rPr lang="en-US" sz="3500"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Tổ trưởng</a:t>
            </a:r>
            <a:r>
              <a:rPr lang="vi-VN" sz="3500" dirty="0">
                <a:solidFill>
                  <a:srgbClr val="002060"/>
                </a:solidFill>
                <a:latin typeface="Times New Roman" panose="02020603050405020304" pitchFamily="18" charset="0"/>
                <a:cs typeface="Times New Roman" panose="02020603050405020304" pitchFamily="18" charset="0"/>
              </a:rPr>
              <a:t>: chỉ đạo chung, bỏ phiếu &amp; kiểm phiếu</a:t>
            </a:r>
          </a:p>
          <a:p>
            <a:endParaRPr lang="vi-VN" sz="4500" dirty="0">
              <a:solidFill>
                <a:srgbClr val="FFC000"/>
              </a:solidFill>
              <a:latin typeface="Times New Roman" panose="02020603050405020304" pitchFamily="18" charset="0"/>
              <a:cs typeface="Times New Roman" panose="02020603050405020304" pitchFamily="18" charset="0"/>
            </a:endParaRPr>
          </a:p>
          <a:p>
            <a:r>
              <a:rPr lang="en-US" sz="5000" dirty="0">
                <a:solidFill>
                  <a:srgbClr val="FFC000"/>
                </a:solidFill>
                <a:latin typeface="Times New Roman" panose="02020603050405020304" pitchFamily="18" charset="0"/>
                <a:cs typeface="Times New Roman" panose="02020603050405020304" pitchFamily="18" charset="0"/>
              </a:rPr>
              <a:t>📂</a:t>
            </a:r>
            <a:r>
              <a:rPr lang="en-US" sz="3500"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Thư ký</a:t>
            </a:r>
            <a:r>
              <a:rPr lang="vi-VN" sz="3500" dirty="0">
                <a:solidFill>
                  <a:srgbClr val="002060"/>
                </a:solidFill>
                <a:latin typeface="Times New Roman" panose="02020603050405020304" pitchFamily="18" charset="0"/>
                <a:cs typeface="Times New Roman" panose="02020603050405020304" pitchFamily="18" charset="0"/>
              </a:rPr>
              <a:t>: quản lý tài liệu, phiếu, con dấu, biên bản</a:t>
            </a:r>
            <a:endParaRPr lang="en-US" sz="3500" dirty="0">
              <a:solidFill>
                <a:srgbClr val="002060"/>
              </a:solidFill>
              <a:latin typeface="Times New Roman" panose="02020603050405020304" pitchFamily="18" charset="0"/>
              <a:cs typeface="Times New Roman" panose="02020603050405020304" pitchFamily="18" charset="0"/>
            </a:endParaRPr>
          </a:p>
          <a:p>
            <a:r>
              <a:rPr lang="en-US" sz="3500" b="1"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     </a:t>
            </a:r>
          </a:p>
          <a:p>
            <a:r>
              <a:rPr lang="vi-VN" sz="3500" b="1" dirty="0">
                <a:solidFill>
                  <a:srgbClr val="002060"/>
                </a:solidFill>
                <a:latin typeface="Times New Roman" panose="02020603050405020304" pitchFamily="18" charset="0"/>
                <a:cs typeface="Times New Roman" panose="02020603050405020304" pitchFamily="18" charset="0"/>
              </a:rPr>
              <a:t>       </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Thành</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viên</a:t>
            </a:r>
            <a:r>
              <a:rPr lang="en-US" sz="3500" b="1" dirty="0">
                <a:solidFill>
                  <a:srgbClr val="002060"/>
                </a:solidFill>
                <a:latin typeface="Times New Roman" panose="02020603050405020304" pitchFamily="18" charset="0"/>
                <a:cs typeface="Times New Roman" panose="02020603050405020304" pitchFamily="18" charset="0"/>
              </a:rPr>
              <a:t> T</a:t>
            </a:r>
            <a:r>
              <a:rPr lang="vi-VN" sz="3500" b="1" dirty="0">
                <a:solidFill>
                  <a:srgbClr val="002060"/>
                </a:solidFill>
                <a:latin typeface="Times New Roman" panose="02020603050405020304" pitchFamily="18" charset="0"/>
                <a:cs typeface="Times New Roman" panose="02020603050405020304" pitchFamily="18" charset="0"/>
              </a:rPr>
              <a:t>BC</a:t>
            </a:r>
            <a:r>
              <a:rPr lang="en-US" sz="3500" b="1"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có </a:t>
            </a:r>
            <a:r>
              <a:rPr lang="en-US" sz="3500" b="1" dirty="0" err="1">
                <a:solidFill>
                  <a:srgbClr val="002060"/>
                </a:solidFill>
                <a:latin typeface="Times New Roman" panose="02020603050405020304" pitchFamily="18" charset="0"/>
                <a:cs typeface="Times New Roman" panose="02020603050405020304" pitchFamily="18" charset="0"/>
              </a:rPr>
              <a:t>nhiệm</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vụ</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sau</a:t>
            </a:r>
            <a:r>
              <a:rPr lang="en-US" sz="3500" b="1" dirty="0">
                <a:solidFill>
                  <a:srgbClr val="002060"/>
                </a:solidFill>
                <a:latin typeface="Times New Roman" panose="02020603050405020304" pitchFamily="18" charset="0"/>
                <a:cs typeface="Times New Roman" panose="02020603050405020304" pitchFamily="18" charset="0"/>
              </a:rPr>
              <a:t>:</a:t>
            </a:r>
            <a:endParaRPr lang="vi-VN" sz="3500" b="1" dirty="0">
              <a:solidFill>
                <a:srgbClr val="002060"/>
              </a:solidFill>
              <a:latin typeface="Times New Roman" panose="02020603050405020304" pitchFamily="18" charset="0"/>
              <a:cs typeface="Times New Roman" panose="02020603050405020304" pitchFamily="18" charset="0"/>
            </a:endParaRPr>
          </a:p>
          <a:p>
            <a:r>
              <a:rPr lang="vi-VN" sz="3000" dirty="0">
                <a:solidFill>
                  <a:schemeClr val="accent2">
                    <a:lumMod val="75000"/>
                  </a:schemeClr>
                </a:solidFill>
                <a:latin typeface="Times New Roman" panose="02020603050405020304" pitchFamily="18" charset="0"/>
                <a:cs typeface="Times New Roman" panose="02020603050405020304" pitchFamily="18" charset="0"/>
              </a:rPr>
              <a:t>             </a:t>
            </a:r>
            <a:r>
              <a:rPr lang="en-US" sz="3000" dirty="0">
                <a:solidFill>
                  <a:schemeClr val="accent2">
                    <a:lumMod val="75000"/>
                  </a:schemeClr>
                </a:solidFill>
                <a:latin typeface="Times New Roman" panose="02020603050405020304" pitchFamily="18" charset="0"/>
                <a:cs typeface="Times New Roman" panose="02020603050405020304" pitchFamily="18" charset="0"/>
              </a:rPr>
              <a:t> 🏛</a:t>
            </a:r>
            <a:r>
              <a:rPr lang="en-US" sz="3000" b="1"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Trang trí</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điều</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hành ngoài phòng bỏ phiếu</a:t>
            </a:r>
          </a:p>
          <a:p>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a:solidFill>
                  <a:schemeClr val="accent1"/>
                </a:solidFill>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Kiểm tra thẻ, đối chiếu danh sách, phát phiếu</a:t>
            </a:r>
          </a:p>
          <a:p>
            <a:r>
              <a:rPr lang="vi-VN" sz="3000" dirty="0">
                <a:solidFill>
                  <a:srgbClr val="C0000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 Hướng dẫn viết phiếu, bỏ phiếu</a:t>
            </a:r>
          </a:p>
          <a:p>
            <a:r>
              <a:rPr lang="vi-VN" sz="3000" dirty="0">
                <a:solidFill>
                  <a:srgbClr val="00B0F0"/>
                </a:solidFill>
                <a:latin typeface="Times New Roman" panose="02020603050405020304" pitchFamily="18" charset="0"/>
                <a:cs typeface="Times New Roman" panose="02020603050405020304" pitchFamily="18" charset="0"/>
              </a:rPr>
              <a:t>              </a:t>
            </a:r>
            <a:r>
              <a:rPr lang="en-US" sz="3000" dirty="0">
                <a:solidFill>
                  <a:srgbClr val="00B0F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Trực hòm phiếu, đóng dấu “Đã bỏ phiếu”</a:t>
            </a:r>
          </a:p>
          <a:p>
            <a:r>
              <a:rPr lang="vi-VN" sz="3000" dirty="0">
                <a:solidFill>
                  <a:schemeClr val="accent4">
                    <a:lumMod val="50000"/>
                  </a:schemeClr>
                </a:solidFill>
                <a:latin typeface="Times New Roman" panose="02020603050405020304" pitchFamily="18" charset="0"/>
                <a:cs typeface="Times New Roman" panose="02020603050405020304" pitchFamily="18" charset="0"/>
              </a:rPr>
              <a:t>              </a:t>
            </a:r>
            <a:r>
              <a:rPr lang="en-US" sz="3000" dirty="0">
                <a:solidFill>
                  <a:schemeClr val="accent4">
                    <a:lumMod val="50000"/>
                  </a:schemeClr>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Bảo đảm an ninh, trật tự</a:t>
            </a:r>
          </a:p>
          <a:p>
            <a:r>
              <a:rPr lang="vi-VN" sz="3000" dirty="0">
                <a:solidFill>
                  <a:schemeClr val="accent6">
                    <a:lumMod val="75000"/>
                  </a:schemeClr>
                </a:solidFill>
                <a:latin typeface="Times New Roman" panose="02020603050405020304" pitchFamily="18" charset="0"/>
                <a:cs typeface="Times New Roman" panose="02020603050405020304" pitchFamily="18" charset="0"/>
              </a:rPr>
              <a:t>              </a:t>
            </a:r>
            <a:r>
              <a:rPr lang="en-US" sz="3000" dirty="0">
                <a:solidFill>
                  <a:schemeClr val="accent6">
                    <a:lumMod val="75000"/>
                  </a:schemeClr>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Đôn đốc, thông báo cử tri đi bầu</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15" y="4168856"/>
            <a:ext cx="1009483" cy="1101421"/>
          </a:xfrm>
          <a:prstGeom prst="rect">
            <a:avLst/>
          </a:prstGeom>
          <a:ln>
            <a:noFill/>
          </a:ln>
          <a:effectLst>
            <a:softEdge rad="112500"/>
          </a:effectLst>
        </p:spPr>
      </p:pic>
    </p:spTree>
    <p:extLst>
      <p:ext uri="{BB962C8B-B14F-4D97-AF65-F5344CB8AC3E}">
        <p14:creationId xmlns:p14="http://schemas.microsoft.com/office/powerpoint/2010/main" val="329464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58309" y="2708672"/>
            <a:ext cx="7627382" cy="346710"/>
          </a:xfrm>
          <a:prstGeom prst="rect">
            <a:avLst/>
          </a:prstGeom>
          <a:noFill/>
          <a:ln/>
        </p:spPr>
        <p:txBody>
          <a:bodyPr wrap="none" lIns="0" tIns="0" rIns="0" bIns="0" rtlCol="0" anchor="t"/>
          <a:lstStyle/>
          <a:p>
            <a:pPr marL="0" indent="0" algn="l">
              <a:lnSpc>
                <a:spcPts val="2700"/>
              </a:lnSpc>
              <a:buNone/>
            </a:pPr>
            <a:endParaRPr lang="en-US" sz="1700" dirty="0"/>
          </a:p>
        </p:txBody>
      </p:sp>
      <p:sp>
        <p:nvSpPr>
          <p:cNvPr id="4" name="Text 1"/>
          <p:cNvSpPr/>
          <p:nvPr/>
        </p:nvSpPr>
        <p:spPr>
          <a:xfrm>
            <a:off x="491328" y="2197342"/>
            <a:ext cx="7627382" cy="1560758"/>
          </a:xfrm>
          <a:prstGeom prst="rect">
            <a:avLst/>
          </a:prstGeom>
          <a:noFill/>
          <a:ln/>
        </p:spPr>
        <p:txBody>
          <a:bodyPr wrap="square" lIns="0" tIns="0" rIns="0" bIns="0" rtlCol="0" anchor="t"/>
          <a:lstStyle/>
          <a:p>
            <a:pPr marL="0" indent="0" algn="ctr">
              <a:lnSpc>
                <a:spcPts val="5600"/>
              </a:lnSpc>
              <a:buNone/>
            </a:pPr>
            <a:r>
              <a:rPr lang="en-US" sz="6000" b="1" dirty="0">
                <a:solidFill>
                  <a:srgbClr val="403CCF"/>
                </a:solidFill>
                <a:latin typeface="Times New Roman" panose="02020603050405020304" pitchFamily="18" charset="0"/>
                <a:ea typeface="Libre Baskerville" pitchFamily="34" charset="-122"/>
                <a:cs typeface="Times New Roman" panose="02020603050405020304" pitchFamily="18" charset="0"/>
              </a:rPr>
              <a:t>TẬP HUẤN</a:t>
            </a:r>
          </a:p>
        </p:txBody>
      </p:sp>
      <p:sp>
        <p:nvSpPr>
          <p:cNvPr id="5" name="Text 2"/>
          <p:cNvSpPr/>
          <p:nvPr/>
        </p:nvSpPr>
        <p:spPr>
          <a:xfrm>
            <a:off x="399972" y="3478710"/>
            <a:ext cx="7212940" cy="3323222"/>
          </a:xfrm>
          <a:prstGeom prst="rect">
            <a:avLst/>
          </a:prstGeom>
          <a:noFill/>
          <a:ln/>
        </p:spPr>
        <p:txBody>
          <a:bodyPr wrap="square" lIns="0" tIns="0" rIns="0" bIns="0" rtlCol="0" anchor="t"/>
          <a:lstStyle/>
          <a:p>
            <a:pPr algn="ctr">
              <a:lnSpc>
                <a:spcPts val="5600"/>
              </a:lnSpc>
              <a:spcBef>
                <a:spcPts val="1200"/>
              </a:spcBef>
              <a:spcAft>
                <a:spcPts val="1200"/>
              </a:spcAft>
            </a:pPr>
            <a:r>
              <a:rPr lang="en-US" sz="4500" b="1" dirty="0">
                <a:solidFill>
                  <a:srgbClr val="403CCF"/>
                </a:solidFill>
                <a:latin typeface="Times New Roman" panose="02020603050405020304" pitchFamily="18" charset="0"/>
                <a:ea typeface="Libre Baskerville" pitchFamily="34" charset="-122"/>
                <a:cs typeface="Times New Roman" panose="02020603050405020304" pitchFamily="18" charset="0"/>
              </a:rPr>
              <a:t>Hướng dẫn nghiệp vụ công tác bầu cử đại biểu Quốc hội khóa XVI và đại biểu HĐND các cấp nhiệm kỳ 2026 </a:t>
            </a:r>
            <a:r>
              <a:rPr lang="vi-VN" sz="4500" b="1" dirty="0">
                <a:solidFill>
                  <a:srgbClr val="403CCF"/>
                </a:solidFill>
                <a:latin typeface="Times New Roman" panose="02020603050405020304" pitchFamily="18" charset="0"/>
                <a:ea typeface="Libre Baskerville" pitchFamily="34" charset="-122"/>
                <a:cs typeface="Times New Roman" panose="02020603050405020304" pitchFamily="18" charset="0"/>
              </a:rPr>
              <a:t>-</a:t>
            </a:r>
            <a:r>
              <a:rPr lang="en-US" sz="4500" b="1" dirty="0">
                <a:solidFill>
                  <a:srgbClr val="403CCF"/>
                </a:solidFill>
                <a:latin typeface="Times New Roman" panose="02020603050405020304" pitchFamily="18" charset="0"/>
                <a:ea typeface="Libre Baskerville" pitchFamily="34" charset="-122"/>
                <a:cs typeface="Times New Roman" panose="02020603050405020304" pitchFamily="18" charset="0"/>
              </a:rPr>
              <a:t> 2031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70" y="43684"/>
            <a:ext cx="2007220" cy="1677533"/>
          </a:xfrm>
          <a:prstGeom prst="rect">
            <a:avLst/>
          </a:prstGeom>
        </p:spPr>
      </p:pic>
      <p:sp>
        <p:nvSpPr>
          <p:cNvPr id="7" name="Rectangle 6"/>
          <p:cNvSpPr/>
          <p:nvPr/>
        </p:nvSpPr>
        <p:spPr>
          <a:xfrm>
            <a:off x="304219" y="1404682"/>
            <a:ext cx="2606804" cy="369332"/>
          </a:xfrm>
          <a:prstGeom prst="rect">
            <a:avLst/>
          </a:prstGeom>
        </p:spPr>
        <p:txBody>
          <a:bodyPr wrap="none">
            <a:spAutoFit/>
          </a:bodyPr>
          <a:lstStyle/>
          <a:p>
            <a:r>
              <a:rPr lang="en-US" b="1" dirty="0">
                <a:solidFill>
                  <a:srgbClr val="000000"/>
                </a:solidFill>
                <a:latin typeface="Times New Roman" panose="02020603050405020304" pitchFamily="18" charset="0"/>
                <a:ea typeface="Times New Roman" panose="02020603050405020304" pitchFamily="18" charset="0"/>
              </a:rPr>
              <a:t>UBBC XÃ ỨNG THIÊN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530" y="1"/>
            <a:ext cx="7729870" cy="836782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337661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464" y="550413"/>
            <a:ext cx="14375936" cy="693460"/>
          </a:xfrm>
          <a:prstGeom prst="rect">
            <a:avLst/>
          </a:prstGeom>
        </p:spPr>
        <p:txBody>
          <a:bodyPr wrap="square">
            <a:spAutoFit/>
          </a:bodyPr>
          <a:lstStyle/>
          <a:p>
            <a:pPr>
              <a:lnSpc>
                <a:spcPts val="5000"/>
              </a:lnSpc>
            </a:pPr>
            <a:r>
              <a:rPr lang="en-US" sz="4000" b="1" dirty="0">
                <a:solidFill>
                  <a:srgbClr val="002060"/>
                </a:solidFill>
                <a:latin typeface="Times New Roman" panose="02020603050405020304" pitchFamily="18" charset="0"/>
                <a:ea typeface="Libre Baskerville" pitchFamily="34" charset="-122"/>
                <a:cs typeface="Times New Roman" panose="02020603050405020304" pitchFamily="18" charset="0"/>
              </a:rPr>
              <a:t>5.5. </a:t>
            </a:r>
            <a:r>
              <a:rPr lang="en-US" sz="4000" b="1" dirty="0" err="1">
                <a:solidFill>
                  <a:srgbClr val="002060"/>
                </a:solidFill>
                <a:latin typeface="Times New Roman" panose="02020603050405020304" pitchFamily="18" charset="0"/>
                <a:cs typeface="Times New Roman" panose="02020603050405020304" pitchFamily="18" charset="0"/>
              </a:rPr>
              <a:t>Rà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soát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kiểm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công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việc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ngày</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bầu</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cử</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của TBC</a:t>
            </a:r>
            <a:endParaRPr lang="en-US" sz="4000" b="1" dirty="0">
              <a:solidFill>
                <a:srgbClr val="002060"/>
              </a:solidFill>
              <a:latin typeface="Times New Roman" panose="02020603050405020304" pitchFamily="18" charset="0"/>
              <a:ea typeface="Libre Baskerville" pitchFamily="34" charset="-122"/>
              <a:cs typeface="Times New Roman" panose="02020603050405020304" pitchFamily="18" charset="0"/>
            </a:endParaRPr>
          </a:p>
        </p:txBody>
      </p:sp>
      <p:sp>
        <p:nvSpPr>
          <p:cNvPr id="3" name="Rectangle 2"/>
          <p:cNvSpPr/>
          <p:nvPr/>
        </p:nvSpPr>
        <p:spPr>
          <a:xfrm>
            <a:off x="262455" y="1277168"/>
            <a:ext cx="9476968" cy="6247864"/>
          </a:xfrm>
          <a:prstGeom prst="rect">
            <a:avLst/>
          </a:prstGeom>
        </p:spPr>
        <p:txBody>
          <a:bodyPr wrap="square">
            <a:spAutoFit/>
          </a:bodyPr>
          <a:lstStyle/>
          <a:p>
            <a:pPr algn="just"/>
            <a:endParaRPr lang="en-US" sz="3500" b="1" dirty="0">
              <a:solidFill>
                <a:srgbClr val="002060"/>
              </a:solidFill>
              <a:latin typeface="Times New Roman" panose="02020603050405020304" pitchFamily="18" charset="0"/>
              <a:cs typeface="Times New Roman" panose="02020603050405020304" pitchFamily="18" charset="0"/>
            </a:endParaRPr>
          </a:p>
          <a:p>
            <a:pPr algn="just"/>
            <a:r>
              <a:rPr lang="en-US" sz="3500" b="1" dirty="0" err="1">
                <a:solidFill>
                  <a:srgbClr val="002060"/>
                </a:solidFill>
                <a:latin typeface="Times New Roman" panose="02020603050405020304" pitchFamily="18" charset="0"/>
                <a:cs typeface="Times New Roman" panose="02020603050405020304" pitchFamily="18" charset="0"/>
              </a:rPr>
              <a:t>Trước</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ngày</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bầu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cử</a:t>
            </a:r>
            <a:r>
              <a:rPr lang="vi-VN" sz="3500" b="1" dirty="0">
                <a:solidFill>
                  <a:srgbClr val="002060"/>
                </a:solidFill>
                <a:latin typeface="Times New Roman" panose="02020603050405020304" pitchFamily="18" charset="0"/>
                <a:cs typeface="Times New Roman" panose="02020603050405020304" pitchFamily="18" charset="0"/>
              </a:rPr>
              <a:t> </a:t>
            </a:r>
            <a:r>
              <a:rPr lang="vi-VN" sz="5000" b="1" dirty="0">
                <a:solidFill>
                  <a:srgbClr val="FF0000"/>
                </a:solidFill>
                <a:latin typeface="Times New Roman" panose="02020603050405020304" pitchFamily="18" charset="0"/>
                <a:cs typeface="Times New Roman" panose="02020603050405020304" pitchFamily="18" charset="0"/>
              </a:rPr>
              <a:t>10</a:t>
            </a:r>
            <a:r>
              <a:rPr lang="vi-VN"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ngày</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rà</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soát</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toàn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diện</a:t>
            </a:r>
            <a:r>
              <a:rPr lang="en-US" sz="3500" b="1" dirty="0">
                <a:solidFill>
                  <a:srgbClr val="002060"/>
                </a:solidFill>
                <a:latin typeface="Times New Roman" panose="02020603050405020304" pitchFamily="18" charset="0"/>
                <a:cs typeface="Times New Roman" panose="02020603050405020304" pitchFamily="18" charset="0"/>
              </a:rPr>
              <a:t>:</a:t>
            </a:r>
            <a:r>
              <a:rPr lang="vi-VN" sz="3500" b="1" dirty="0">
                <a:solidFill>
                  <a:srgbClr val="002060"/>
                </a:solidFill>
                <a:latin typeface="Times New Roman" panose="02020603050405020304" pitchFamily="18" charset="0"/>
                <a:cs typeface="Times New Roman" panose="02020603050405020304" pitchFamily="18" charset="0"/>
              </a:rPr>
              <a:t> </a:t>
            </a:r>
            <a:endParaRPr lang="en-US" sz="3500" b="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500" dirty="0">
                <a:solidFill>
                  <a:srgbClr val="002060"/>
                </a:solidFill>
                <a:latin typeface="Times New Roman" panose="02020603050405020304" pitchFamily="18" charset="0"/>
                <a:cs typeface="Times New Roman" panose="02020603050405020304" pitchFamily="18" charset="0"/>
              </a:rPr>
              <a:t>Phòng bỏ phiếu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thành</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phần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tham</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gia</a:t>
            </a:r>
            <a:r>
              <a:rPr lang="en-US" sz="3500" dirty="0">
                <a:solidFill>
                  <a:srgbClr val="00206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en-US" sz="3500" dirty="0" err="1">
                <a:solidFill>
                  <a:srgbClr val="002060"/>
                </a:solidFill>
                <a:latin typeface="Times New Roman" panose="02020603050405020304" pitchFamily="18" charset="0"/>
                <a:cs typeface="Times New Roman" panose="02020603050405020304" pitchFamily="18" charset="0"/>
              </a:rPr>
              <a:t>Danh</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sách</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ứng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cử</a:t>
            </a:r>
            <a:r>
              <a:rPr lang="en-US" sz="3500" dirty="0">
                <a:solidFill>
                  <a:srgbClr val="002060"/>
                </a:solidFill>
                <a:latin typeface="Times New Roman" panose="02020603050405020304" pitchFamily="18" charset="0"/>
                <a:cs typeface="Times New Roman" panose="02020603050405020304" pitchFamily="18" charset="0"/>
              </a:rPr>
              <a:t> +  </a:t>
            </a:r>
            <a:r>
              <a:rPr lang="en-US" sz="3500" dirty="0" err="1">
                <a:solidFill>
                  <a:srgbClr val="002060"/>
                </a:solidFill>
                <a:latin typeface="Times New Roman" panose="02020603050405020304" pitchFamily="18" charset="0"/>
                <a:cs typeface="Times New Roman" panose="02020603050405020304" pitchFamily="18" charset="0"/>
              </a:rPr>
              <a:t>tiểu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sử</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tóm</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tắt</a:t>
            </a:r>
            <a:r>
              <a:rPr lang="en-US" sz="3500" dirty="0">
                <a:solidFill>
                  <a:srgbClr val="00206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vi-VN" sz="3500" dirty="0">
                <a:solidFill>
                  <a:srgbClr val="002060"/>
                </a:solidFill>
                <a:latin typeface="Times New Roman" panose="02020603050405020304" pitchFamily="18" charset="0"/>
                <a:cs typeface="Times New Roman" panose="02020603050405020304" pitchFamily="18" charset="0"/>
              </a:rPr>
              <a:t>Phiếu bầu, con dấu,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văn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phòng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phẩm</a:t>
            </a:r>
            <a:r>
              <a:rPr lang="en-US" sz="3500" dirty="0">
                <a:solidFill>
                  <a:srgbClr val="002060"/>
                </a:solidFill>
                <a:latin typeface="Times New Roman" panose="02020603050405020304" pitchFamily="18" charset="0"/>
                <a:cs typeface="Times New Roman" panose="02020603050405020304" pitchFamily="18" charset="0"/>
              </a:rPr>
              <a:t>,</a:t>
            </a:r>
            <a:r>
              <a:rPr lang="vi-VN" sz="3500" dirty="0">
                <a:solidFill>
                  <a:srgbClr val="002060"/>
                </a:solidFill>
                <a:latin typeface="Times New Roman" panose="02020603050405020304" pitchFamily="18" charset="0"/>
                <a:cs typeface="Times New Roman" panose="02020603050405020304" pitchFamily="18" charset="0"/>
              </a:rPr>
              <a:t> hòm phiếu</a:t>
            </a:r>
            <a:r>
              <a:rPr lang="en-US" sz="3500" dirty="0">
                <a:solidFill>
                  <a:srgbClr val="00206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3500" dirty="0" err="1">
                <a:solidFill>
                  <a:srgbClr val="002060"/>
                </a:solidFill>
                <a:latin typeface="Times New Roman" panose="02020603050405020304" pitchFamily="18" charset="0"/>
                <a:cs typeface="Times New Roman" panose="02020603050405020304" pitchFamily="18" charset="0"/>
              </a:rPr>
              <a:t>Biên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bản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biểu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mẫu</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phương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tiện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phục</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vụ</a:t>
            </a:r>
            <a:r>
              <a:rPr lang="en-US" sz="3500" dirty="0">
                <a:solidFill>
                  <a:srgbClr val="002060"/>
                </a:solidFill>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vi-VN" sz="3500" dirty="0">
                <a:solidFill>
                  <a:srgbClr val="002060"/>
                </a:solidFill>
                <a:latin typeface="Times New Roman" panose="02020603050405020304" pitchFamily="18" charset="0"/>
                <a:cs typeface="Times New Roman" panose="02020603050405020304" pitchFamily="18" charset="0"/>
              </a:rPr>
              <a:t>Danh sách cử tri</a:t>
            </a:r>
          </a:p>
          <a:p>
            <a:pPr algn="just"/>
            <a:endParaRPr lang="en-US" sz="3500" dirty="0">
              <a:solidFill>
                <a:srgbClr val="FF0000"/>
              </a:solidFill>
              <a:latin typeface="Times New Roman" panose="02020603050405020304" pitchFamily="18" charset="0"/>
              <a:cs typeface="Times New Roman" panose="02020603050405020304" pitchFamily="18" charset="0"/>
            </a:endParaRPr>
          </a:p>
          <a:p>
            <a:pPr algn="just"/>
            <a:r>
              <a:rPr lang="en-US" sz="3500" dirty="0">
                <a:solidFill>
                  <a:srgbClr val="FF0000"/>
                </a:solidFill>
                <a:latin typeface="Times New Roman" panose="02020603050405020304" pitchFamily="18" charset="0"/>
                <a:cs typeface="Times New Roman" panose="02020603050405020304" pitchFamily="18" charset="0"/>
              </a:rPr>
              <a:t>📌 </a:t>
            </a:r>
            <a:r>
              <a:rPr lang="vi-VN" sz="3500" b="1" dirty="0">
                <a:solidFill>
                  <a:srgbClr val="FF0000"/>
                </a:solidFill>
                <a:latin typeface="Times New Roman" panose="02020603050405020304" pitchFamily="18" charset="0"/>
                <a:cs typeface="Times New Roman" panose="02020603050405020304" pitchFamily="18" charset="0"/>
              </a:rPr>
              <a:t>Lưu ý cử tri đặc thù</a:t>
            </a:r>
            <a:r>
              <a:rPr lang="en-US" sz="3500" dirty="0">
                <a:solidFill>
                  <a:srgbClr val="FF0000"/>
                </a:solidFill>
                <a:latin typeface="Times New Roman" panose="02020603050405020304" pitchFamily="18" charset="0"/>
                <a:cs typeface="Times New Roman" panose="02020603050405020304" pitchFamily="18" charset="0"/>
              </a:rPr>
              <a:t>:</a:t>
            </a:r>
            <a:r>
              <a:rPr lang="vi-VN" sz="3500" dirty="0">
                <a:solidFill>
                  <a:srgbClr val="002060"/>
                </a:solidFill>
                <a:latin typeface="Times New Roman" panose="02020603050405020304" pitchFamily="18" charset="0"/>
                <a:cs typeface="Times New Roman" panose="02020603050405020304" pitchFamily="18" charset="0"/>
              </a:rPr>
              <a:t> </a:t>
            </a:r>
            <a:r>
              <a:rPr lang="vi-VN" sz="3500" i="1" dirty="0">
                <a:solidFill>
                  <a:srgbClr val="002060"/>
                </a:solidFill>
                <a:latin typeface="Times New Roman" panose="02020603050405020304" pitchFamily="18" charset="0"/>
                <a:cs typeface="Times New Roman" panose="02020603050405020304" pitchFamily="18" charset="0"/>
              </a:rPr>
              <a:t>người già, khuyết tật, </a:t>
            </a:r>
            <a:endParaRPr lang="en-US" sz="3500" i="1" dirty="0">
              <a:solidFill>
                <a:srgbClr val="002060"/>
              </a:solidFill>
              <a:latin typeface="Times New Roman" panose="02020603050405020304" pitchFamily="18" charset="0"/>
              <a:cs typeface="Times New Roman" panose="02020603050405020304" pitchFamily="18" charset="0"/>
            </a:endParaRPr>
          </a:p>
          <a:p>
            <a:pPr algn="just"/>
            <a:r>
              <a:rPr lang="vi-VN" sz="3500" i="1" dirty="0">
                <a:solidFill>
                  <a:srgbClr val="002060"/>
                </a:solidFill>
                <a:latin typeface="Times New Roman" panose="02020603050405020304" pitchFamily="18" charset="0"/>
                <a:cs typeface="Times New Roman" panose="02020603050405020304" pitchFamily="18" charset="0"/>
              </a:rPr>
              <a:t>ốm đau, bị cách ly, bị giam giữ, vùng chia cắt</a:t>
            </a:r>
            <a:r>
              <a:rPr lang="en-US" sz="3500" i="1" dirty="0">
                <a:solidFill>
                  <a:srgbClr val="002060"/>
                </a:solidFill>
                <a:latin typeface="Times New Roman" panose="02020603050405020304" pitchFamily="18" charset="0"/>
                <a:cs typeface="Times New Roman" panose="02020603050405020304" pitchFamily="18" charset="0"/>
              </a:rPr>
              <a:t>,</a:t>
            </a:r>
            <a:r>
              <a:rPr lang="vi-VN" sz="3500" dirty="0">
                <a:solidFill>
                  <a:srgbClr val="002060"/>
                </a:solidFill>
                <a:latin typeface="Times New Roman" panose="02020603050405020304" pitchFamily="18" charset="0"/>
                <a:cs typeface="Times New Roman" panose="02020603050405020304" pitchFamily="18" charset="0"/>
              </a:rPr>
              <a:t>…</a:t>
            </a:r>
            <a:endParaRPr lang="en-US" sz="3500" dirty="0">
              <a:solidFill>
                <a:srgbClr val="002060"/>
              </a:solidFill>
              <a:latin typeface="Times New Roman" panose="02020603050405020304" pitchFamily="18" charset="0"/>
              <a:cs typeface="Times New Roman" panose="02020603050405020304" pitchFamily="18" charset="0"/>
            </a:endParaRPr>
          </a:p>
          <a:p>
            <a:pPr algn="just"/>
            <a:r>
              <a:rPr lang="vi-VN" sz="3500"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Chuẩn bị phiếu &amp; hòm phiếu phụ</a:t>
            </a:r>
            <a:endParaRPr lang="vi-VN" sz="35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182"/>
          <a:stretch/>
        </p:blipFill>
        <p:spPr>
          <a:xfrm>
            <a:off x="9739423" y="1775637"/>
            <a:ext cx="5179736" cy="6453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864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170" y="165268"/>
            <a:ext cx="14322230" cy="693460"/>
          </a:xfrm>
          <a:prstGeom prst="rect">
            <a:avLst/>
          </a:prstGeom>
        </p:spPr>
        <p:txBody>
          <a:bodyPr wrap="square">
            <a:spAutoFit/>
          </a:bodyPr>
          <a:lstStyle/>
          <a:p>
            <a:pPr>
              <a:lnSpc>
                <a:spcPts val="5000"/>
              </a:lnSpc>
            </a:pPr>
            <a:r>
              <a:rPr lang="en-US" sz="3800" b="1" dirty="0">
                <a:solidFill>
                  <a:srgbClr val="002060"/>
                </a:solidFill>
                <a:latin typeface="Times New Roman" panose="02020603050405020304" pitchFamily="18" charset="0"/>
                <a:ea typeface="Libre Baskerville" pitchFamily="34" charset="-122"/>
                <a:cs typeface="Times New Roman" panose="02020603050405020304" pitchFamily="18" charset="0"/>
              </a:rPr>
              <a:t>5.6. </a:t>
            </a:r>
            <a:r>
              <a:rPr lang="en-US" sz="3800" b="1" dirty="0" err="1">
                <a:solidFill>
                  <a:srgbClr val="002060"/>
                </a:solidFill>
                <a:latin typeface="Times New Roman" panose="02020603050405020304" pitchFamily="18" charset="0"/>
                <a:cs typeface="Times New Roman" panose="02020603050405020304" pitchFamily="18" charset="0"/>
              </a:rPr>
              <a:t>Quản</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lý</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tài</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liệu</a:t>
            </a:r>
            <a:r>
              <a:rPr lang="en-US" sz="3800" b="1" dirty="0">
                <a:solidFill>
                  <a:srgbClr val="002060"/>
                </a:solidFill>
                <a:latin typeface="Times New Roman" panose="02020603050405020304" pitchFamily="18" charset="0"/>
                <a:cs typeface="Times New Roman" panose="02020603050405020304" pitchFamily="18" charset="0"/>
              </a:rPr>
              <a:t>, t</a:t>
            </a:r>
            <a:r>
              <a:rPr lang="vi-VN" sz="3800" b="1" dirty="0">
                <a:solidFill>
                  <a:srgbClr val="002060"/>
                </a:solidFill>
                <a:latin typeface="Times New Roman" panose="02020603050405020304" pitchFamily="18" charset="0"/>
                <a:cs typeface="Times New Roman" panose="02020603050405020304" pitchFamily="18" charset="0"/>
              </a:rPr>
              <a:t>uyên truyền trước ngày bầu cử</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của</a:t>
            </a:r>
            <a:r>
              <a:rPr lang="en-US" sz="38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T</a:t>
            </a:r>
            <a:r>
              <a:rPr lang="vi-VN" sz="4000" b="1" dirty="0">
                <a:solidFill>
                  <a:srgbClr val="002060"/>
                </a:solidFill>
                <a:latin typeface="Times New Roman" panose="02020603050405020304" pitchFamily="18" charset="0"/>
                <a:cs typeface="Times New Roman" panose="02020603050405020304" pitchFamily="18" charset="0"/>
              </a:rPr>
              <a:t>BC</a:t>
            </a:r>
            <a:endParaRPr lang="en-US" sz="4000" b="1" dirty="0">
              <a:solidFill>
                <a:srgbClr val="002060"/>
              </a:solidFill>
              <a:latin typeface="Times New Roman" panose="02020603050405020304" pitchFamily="18" charset="0"/>
              <a:ea typeface="Libre Baskerville" pitchFamily="34" charset="-122"/>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855" y="2576945"/>
            <a:ext cx="4096858" cy="56526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Rectangle 3"/>
          <p:cNvSpPr/>
          <p:nvPr/>
        </p:nvSpPr>
        <p:spPr>
          <a:xfrm>
            <a:off x="308169" y="1316863"/>
            <a:ext cx="14470543" cy="6017032"/>
          </a:xfrm>
          <a:prstGeom prst="rect">
            <a:avLst/>
          </a:prstGeom>
        </p:spPr>
        <p:txBody>
          <a:bodyPr wrap="square">
            <a:spAutoFit/>
          </a:bodyPr>
          <a:lstStyle/>
          <a:p>
            <a:r>
              <a:rPr lang="en-US" sz="3500" b="1" dirty="0">
                <a:solidFill>
                  <a:srgbClr val="002060"/>
                </a:solidFill>
                <a:latin typeface="+mj-lt"/>
              </a:rPr>
              <a:t>             </a:t>
            </a:r>
            <a:r>
              <a:rPr lang="vi-VN" sz="3500" b="1" dirty="0">
                <a:solidFill>
                  <a:srgbClr val="002060"/>
                </a:solidFill>
                <a:latin typeface="+mj-lt"/>
              </a:rPr>
              <a:t>QUẢN LÝ TÀI LIỆU</a:t>
            </a:r>
            <a:r>
              <a:rPr lang="en-US" sz="3500" b="1" dirty="0">
                <a:solidFill>
                  <a:srgbClr val="002060"/>
                </a:solidFill>
                <a:latin typeface="+mj-lt"/>
              </a:rPr>
              <a:t>,</a:t>
            </a:r>
            <a:r>
              <a:rPr lang="vi-VN" sz="3500" b="1" dirty="0">
                <a:solidFill>
                  <a:srgbClr val="002060"/>
                </a:solidFill>
                <a:latin typeface="+mj-lt"/>
              </a:rPr>
              <a:t> PHIẾU BẦU</a:t>
            </a:r>
          </a:p>
          <a:p>
            <a:pPr marL="457200" indent="-457200">
              <a:buFont typeface="Arial" panose="020B0604020202020204" pitchFamily="34" charset="0"/>
              <a:buChar char="•"/>
            </a:pPr>
            <a:r>
              <a:rPr lang="en-US" sz="3500" dirty="0">
                <a:solidFill>
                  <a:srgbClr val="002060"/>
                </a:solidFill>
                <a:latin typeface="+mj-lt"/>
              </a:rPr>
              <a:t> </a:t>
            </a:r>
            <a:r>
              <a:rPr lang="vi-VN" sz="3500" dirty="0">
                <a:solidFill>
                  <a:srgbClr val="002060"/>
                </a:solidFill>
                <a:latin typeface="+mj-lt"/>
              </a:rPr>
              <a:t>Lập </a:t>
            </a:r>
            <a:r>
              <a:rPr lang="vi-VN" sz="3500" b="1" dirty="0">
                <a:solidFill>
                  <a:srgbClr val="002060"/>
                </a:solidFill>
                <a:latin typeface="+mj-lt"/>
              </a:rPr>
              <a:t>sổ </a:t>
            </a:r>
            <a:r>
              <a:rPr lang="en-US" sz="3500" b="1" dirty="0" err="1">
                <a:solidFill>
                  <a:srgbClr val="002060"/>
                </a:solidFill>
                <a:latin typeface="Times New Roman" panose="02020603050405020304" pitchFamily="18" charset="0"/>
                <a:cs typeface="Times New Roman" panose="02020603050405020304" pitchFamily="18" charset="0"/>
              </a:rPr>
              <a:t>quản</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lý</a:t>
            </a:r>
            <a:r>
              <a:rPr lang="en-US" sz="3500" b="1"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2060"/>
                </a:solidFill>
                <a:latin typeface="+mj-lt"/>
              </a:rPr>
              <a:t>phiếu bầu</a:t>
            </a:r>
            <a:r>
              <a:rPr lang="en-US" sz="3500" b="1" dirty="0">
                <a:solidFill>
                  <a:srgbClr val="002060"/>
                </a:solidFill>
                <a:latin typeface="+mj-lt"/>
              </a:rPr>
              <a:t>: </a:t>
            </a:r>
            <a:r>
              <a:rPr lang="en-US" sz="3000" i="1" dirty="0" err="1">
                <a:solidFill>
                  <a:srgbClr val="002060"/>
                </a:solidFill>
                <a:latin typeface="Times New Roman" panose="02020603050405020304" pitchFamily="18" charset="0"/>
                <a:cs typeface="Times New Roman" panose="02020603050405020304" pitchFamily="18" charset="0"/>
              </a:rPr>
              <a:t>theo</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dõi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số</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nhận</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số</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phát</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số</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thu</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hồi</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số</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niêm</a:t>
            </a:r>
            <a:r>
              <a:rPr lang="en-US" sz="3000" i="1" dirty="0">
                <a:solidFill>
                  <a:srgbClr val="002060"/>
                </a:solidFill>
                <a:latin typeface="Times New Roman" panose="02020603050405020304" pitchFamily="18" charset="0"/>
                <a:cs typeface="Times New Roman" panose="02020603050405020304" pitchFamily="18" charset="0"/>
              </a:rPr>
              <a:t> </a:t>
            </a:r>
            <a:r>
              <a:rPr lang="en-US" sz="3000" i="1" dirty="0" err="1">
                <a:solidFill>
                  <a:srgbClr val="002060"/>
                </a:solidFill>
                <a:latin typeface="Times New Roman" panose="02020603050405020304" pitchFamily="18" charset="0"/>
                <a:cs typeface="Times New Roman" panose="02020603050405020304" pitchFamily="18" charset="0"/>
              </a:rPr>
              <a:t>phong</a:t>
            </a:r>
            <a:r>
              <a:rPr lang="en-US" sz="3000" i="1" dirty="0">
                <a:solidFill>
                  <a:srgbClr val="00206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vi-VN" sz="3500" dirty="0">
                <a:solidFill>
                  <a:srgbClr val="002060"/>
                </a:solidFill>
                <a:latin typeface="+mj-lt"/>
              </a:rPr>
              <a:t>Mất, thiếu → </a:t>
            </a:r>
            <a:r>
              <a:rPr lang="vi-VN" sz="3500" b="1" dirty="0">
                <a:solidFill>
                  <a:srgbClr val="002060"/>
                </a:solidFill>
                <a:latin typeface="+mj-lt"/>
              </a:rPr>
              <a:t>lập biên bản – báo ngay BBC</a:t>
            </a:r>
            <a:endParaRPr lang="vi-VN" sz="3500" dirty="0">
              <a:solidFill>
                <a:srgbClr val="002060"/>
              </a:solidFill>
              <a:latin typeface="+mj-lt"/>
            </a:endParaRPr>
          </a:p>
          <a:p>
            <a:r>
              <a:rPr lang="en-US" sz="3500" b="1" dirty="0">
                <a:solidFill>
                  <a:srgbClr val="002060"/>
                </a:solidFill>
                <a:latin typeface="+mj-lt"/>
              </a:rPr>
              <a:t>            </a:t>
            </a:r>
          </a:p>
          <a:p>
            <a:r>
              <a:rPr lang="en-US" sz="3500" b="1" dirty="0">
                <a:solidFill>
                  <a:srgbClr val="002060"/>
                </a:solidFill>
                <a:latin typeface="+mj-lt"/>
              </a:rPr>
              <a:t>                      </a:t>
            </a:r>
          </a:p>
          <a:p>
            <a:r>
              <a:rPr lang="en-US" sz="3500" b="1" dirty="0">
                <a:solidFill>
                  <a:srgbClr val="002060"/>
                </a:solidFill>
                <a:latin typeface="+mj-lt"/>
              </a:rPr>
              <a:t>                        </a:t>
            </a:r>
            <a:r>
              <a:rPr lang="vi-VN" sz="3500" b="1" dirty="0">
                <a:solidFill>
                  <a:srgbClr val="002060"/>
                </a:solidFill>
                <a:latin typeface="+mj-lt"/>
              </a:rPr>
              <a:t>THÔNG TIN – TUYÊN TRUYỀN</a:t>
            </a:r>
            <a:endParaRPr lang="en-US" sz="3500" b="1" dirty="0">
              <a:solidFill>
                <a:srgbClr val="002060"/>
              </a:solidFill>
              <a:latin typeface="+mj-lt"/>
            </a:endParaRPr>
          </a:p>
          <a:p>
            <a:endParaRPr lang="vi-VN" sz="3500" b="1" dirty="0">
              <a:solidFill>
                <a:srgbClr val="002060"/>
              </a:solidFill>
              <a:latin typeface="+mj-lt"/>
            </a:endParaRPr>
          </a:p>
          <a:p>
            <a:pPr>
              <a:buFont typeface="Arial" panose="020B0604020202020204" pitchFamily="34" charset="0"/>
              <a:buChar char="•"/>
            </a:pPr>
            <a:r>
              <a:rPr lang="en-US" sz="3500" dirty="0">
                <a:solidFill>
                  <a:srgbClr val="002060"/>
                </a:solidFill>
                <a:latin typeface="+mj-lt"/>
              </a:rPr>
              <a:t> </a:t>
            </a:r>
            <a:r>
              <a:rPr lang="vi-VN" sz="3500" dirty="0">
                <a:solidFill>
                  <a:srgbClr val="002060"/>
                </a:solidFill>
                <a:latin typeface="+mj-lt"/>
              </a:rPr>
              <a:t>Phối hợp UBND xã tuyên </a:t>
            </a:r>
            <a:r>
              <a:rPr lang="vi-VN" sz="3500" dirty="0">
                <a:solidFill>
                  <a:srgbClr val="002060"/>
                </a:solidFill>
                <a:latin typeface="Times New Roman" panose="02020603050405020304" pitchFamily="18" charset="0"/>
                <a:cs typeface="Times New Roman" panose="02020603050405020304" pitchFamily="18" charset="0"/>
              </a:rPr>
              <a:t>truyền bầu cử</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để</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cử</a:t>
            </a:r>
            <a:r>
              <a:rPr lang="en-US" sz="3500" dirty="0">
                <a:solidFill>
                  <a:srgbClr val="002060"/>
                </a:solidFill>
                <a:latin typeface="Times New Roman" panose="02020603050405020304" pitchFamily="18" charset="0"/>
                <a:cs typeface="Times New Roman" panose="02020603050405020304" pitchFamily="18" charset="0"/>
              </a:rPr>
              <a:t> tri </a:t>
            </a:r>
            <a:r>
              <a:rPr lang="en-US" sz="3500" dirty="0" err="1">
                <a:solidFill>
                  <a:srgbClr val="002060"/>
                </a:solidFill>
                <a:latin typeface="Times New Roman" panose="02020603050405020304" pitchFamily="18" charset="0"/>
                <a:cs typeface="Times New Roman" panose="02020603050405020304" pitchFamily="18" charset="0"/>
              </a:rPr>
              <a:t>nắm</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bắt</a:t>
            </a:r>
            <a:endParaRPr lang="vi-VN" sz="35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500" b="1" dirty="0">
                <a:solidFill>
                  <a:srgbClr val="002060"/>
                </a:solidFill>
                <a:latin typeface="+mj-lt"/>
              </a:rPr>
              <a:t> </a:t>
            </a:r>
            <a:r>
              <a:rPr lang="en-US" sz="3500" b="1" dirty="0" err="1">
                <a:solidFill>
                  <a:srgbClr val="FF0000"/>
                </a:solidFill>
                <a:latin typeface="Times New Roman" panose="02020603050405020304" pitchFamily="18" charset="0"/>
                <a:cs typeface="Times New Roman" panose="02020603050405020304" pitchFamily="18" charset="0"/>
              </a:rPr>
              <a:t>Trong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thời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hạn</a:t>
            </a:r>
            <a:r>
              <a:rPr lang="en-US" sz="3500" b="1" dirty="0">
                <a:solidFill>
                  <a:srgbClr val="FF0000"/>
                </a:solidFill>
                <a:latin typeface="Times New Roman" panose="02020603050405020304" pitchFamily="18" charset="0"/>
                <a:cs typeface="Times New Roman" panose="02020603050405020304" pitchFamily="18" charset="0"/>
              </a:rPr>
              <a:t> </a:t>
            </a:r>
            <a:r>
              <a:rPr lang="vi-VN" sz="3500" b="1" dirty="0">
                <a:solidFill>
                  <a:srgbClr val="FF0000"/>
                </a:solidFill>
                <a:latin typeface="+mj-lt"/>
              </a:rPr>
              <a:t>10 ngày trước bầu cử</a:t>
            </a:r>
            <a:r>
              <a:rPr lang="vi-VN" sz="3500" dirty="0">
                <a:solidFill>
                  <a:srgbClr val="FF0000"/>
                </a:solidFill>
                <a:latin typeface="+mj-lt"/>
              </a:rPr>
              <a:t>:</a:t>
            </a:r>
            <a:endParaRPr lang="en-US" sz="3500" dirty="0">
              <a:solidFill>
                <a:srgbClr val="FF0000"/>
              </a:solidFill>
              <a:latin typeface="+mj-lt"/>
            </a:endParaRPr>
          </a:p>
          <a:p>
            <a:r>
              <a:rPr lang="vi-VN" sz="3500" dirty="0">
                <a:solidFill>
                  <a:srgbClr val="002060"/>
                </a:solidFill>
                <a:latin typeface="+mj-lt"/>
              </a:rPr>
              <a:t>→ </a:t>
            </a:r>
            <a:r>
              <a:rPr lang="en-US" sz="3500" dirty="0" err="1">
                <a:solidFill>
                  <a:srgbClr val="002060"/>
                </a:solidFill>
                <a:latin typeface="Times New Roman" panose="02020603050405020304" pitchFamily="18" charset="0"/>
                <a:cs typeface="Times New Roman" panose="02020603050405020304" pitchFamily="18" charset="0"/>
              </a:rPr>
              <a:t>Thường</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xuyên</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a:solidFill>
                  <a:srgbClr val="002060"/>
                </a:solidFill>
                <a:latin typeface="+mj-lt"/>
              </a:rPr>
              <a:t>t</a:t>
            </a:r>
            <a:r>
              <a:rPr lang="vi-VN" sz="3500" dirty="0">
                <a:solidFill>
                  <a:srgbClr val="002060"/>
                </a:solidFill>
                <a:latin typeface="+mj-lt"/>
              </a:rPr>
              <a:t>hông báo </a:t>
            </a:r>
            <a:r>
              <a:rPr lang="vi-VN" sz="3500" b="1" dirty="0">
                <a:solidFill>
                  <a:srgbClr val="002060"/>
                </a:solidFill>
                <a:latin typeface="+mj-lt"/>
              </a:rPr>
              <a:t>ngày – giờ – địa điểm bỏ phiếu</a:t>
            </a:r>
            <a:br>
              <a:rPr lang="vi-VN" sz="3500" dirty="0">
                <a:solidFill>
                  <a:srgbClr val="002060"/>
                </a:solidFill>
                <a:latin typeface="+mj-lt"/>
              </a:rPr>
            </a:br>
            <a:r>
              <a:rPr lang="vi-VN" sz="3500" dirty="0">
                <a:solidFill>
                  <a:srgbClr val="002060"/>
                </a:solidFill>
                <a:latin typeface="+mj-lt"/>
              </a:rPr>
              <a:t>→ Niêm yết, phát thanh, phương tiện thông tin</a:t>
            </a:r>
            <a:r>
              <a:rPr lang="en-US" sz="3500" dirty="0">
                <a:solidFill>
                  <a:srgbClr val="002060"/>
                </a:solidFill>
                <a:latin typeface="+mj-lt"/>
              </a:rPr>
              <a:t> </a:t>
            </a:r>
            <a:r>
              <a:rPr lang="en-US" sz="3500" dirty="0" err="1">
                <a:solidFill>
                  <a:srgbClr val="002060"/>
                </a:solidFill>
                <a:latin typeface="Times New Roman" panose="02020603050405020304" pitchFamily="18" charset="0"/>
                <a:cs typeface="Times New Roman" panose="02020603050405020304" pitchFamily="18" charset="0"/>
              </a:rPr>
              <a:t>đại</a:t>
            </a:r>
            <a:r>
              <a:rPr lang="en-US" sz="3500" dirty="0">
                <a:solidFill>
                  <a:srgbClr val="002060"/>
                </a:solidFill>
                <a:latin typeface="Times New Roman" panose="02020603050405020304" pitchFamily="18" charset="0"/>
                <a:cs typeface="Times New Roman" panose="02020603050405020304" pitchFamily="18" charset="0"/>
              </a:rPr>
              <a:t> </a:t>
            </a:r>
            <a:r>
              <a:rPr lang="en-US" sz="3500" dirty="0" err="1">
                <a:solidFill>
                  <a:srgbClr val="002060"/>
                </a:solidFill>
                <a:latin typeface="Times New Roman" panose="02020603050405020304" pitchFamily="18" charset="0"/>
                <a:cs typeface="Times New Roman" panose="02020603050405020304" pitchFamily="18" charset="0"/>
              </a:rPr>
              <a:t>chúng</a:t>
            </a:r>
            <a:endParaRPr lang="vi-VN" sz="35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915"/>
            <a:ext cx="1666146" cy="1204903"/>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70" y="3179618"/>
            <a:ext cx="2224372" cy="1711724"/>
          </a:xfrm>
          <a:prstGeom prst="ellipse">
            <a:avLst/>
          </a:prstGeom>
          <a:ln>
            <a:noFill/>
          </a:ln>
          <a:effectLst>
            <a:softEdge rad="112500"/>
          </a:effectLst>
        </p:spPr>
      </p:pic>
    </p:spTree>
    <p:extLst>
      <p:ext uri="{BB962C8B-B14F-4D97-AF65-F5344CB8AC3E}">
        <p14:creationId xmlns:p14="http://schemas.microsoft.com/office/powerpoint/2010/main" val="625186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8864" y="514256"/>
            <a:ext cx="11451405" cy="592470"/>
          </a:xfrm>
          <a:prstGeom prst="rect">
            <a:avLst/>
          </a:prstGeom>
        </p:spPr>
        <p:txBody>
          <a:bodyPr wrap="none">
            <a:spAutoFit/>
          </a:bodyPr>
          <a:lstStyle/>
          <a:p>
            <a:pPr>
              <a:lnSpc>
                <a:spcPts val="3850"/>
              </a:lnSpc>
            </a:pP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Phần</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VI. NGÀY BẦU CỬ, XỬ LÝ TÌNH HUỐNG</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72835" y="1532318"/>
            <a:ext cx="12095020" cy="1477328"/>
          </a:xfrm>
          <a:prstGeom prst="rect">
            <a:avLst/>
          </a:prstGeom>
        </p:spPr>
        <p:txBody>
          <a:bodyPr wrap="square">
            <a:spAutoFit/>
          </a:bodyPr>
          <a:lstStyle/>
          <a:p>
            <a:r>
              <a:rPr lang="en-US" sz="3000" b="1" dirty="0">
                <a:solidFill>
                  <a:srgbClr val="002060"/>
                </a:solidFill>
                <a:latin typeface="Times New Roman" panose="02020603050405020304" pitchFamily="18" charset="0"/>
                <a:cs typeface="Times New Roman" panose="02020603050405020304" pitchFamily="18" charset="0"/>
              </a:rPr>
              <a:t>6.1. </a:t>
            </a:r>
            <a:r>
              <a:rPr lang="vi-VN" sz="3000" b="1" dirty="0">
                <a:solidFill>
                  <a:srgbClr val="002060"/>
                </a:solidFill>
                <a:latin typeface="Times New Roman" panose="02020603050405020304" pitchFamily="18" charset="0"/>
                <a:cs typeface="Times New Roman" panose="02020603050405020304" pitchFamily="18" charset="0"/>
              </a:rPr>
              <a:t>CÁC CÔNG VIỆC TRONG NGÀY BẦU CỬ CỦA TBC</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b="1" dirty="0">
                <a:solidFill>
                  <a:srgbClr val="002060"/>
                </a:solidFill>
                <a:latin typeface="Times New Roman" panose="02020603050405020304" pitchFamily="18" charset="0"/>
                <a:cs typeface="Times New Roman" panose="02020603050405020304" pitchFamily="18" charset="0"/>
              </a:rPr>
              <a:t>Luồng 6 bước (nhớ nhanh):</a:t>
            </a:r>
            <a:br>
              <a:rPr lang="vi-VN" sz="3000" dirty="0">
                <a:solidFill>
                  <a:srgbClr val="002060"/>
                </a:solidFill>
                <a:latin typeface="Times New Roman" panose="02020603050405020304" pitchFamily="18" charset="0"/>
                <a:cs typeface="Times New Roman" panose="02020603050405020304" pitchFamily="18" charset="0"/>
              </a:rPr>
            </a:br>
            <a:endParaRPr lang="vi-VN" sz="3000"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020160046"/>
              </p:ext>
            </p:extLst>
          </p:nvPr>
        </p:nvGraphicFramePr>
        <p:xfrm>
          <a:off x="353291" y="2676504"/>
          <a:ext cx="13861473" cy="182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53291" y="4556111"/>
            <a:ext cx="13674436" cy="3400931"/>
          </a:xfrm>
          <a:prstGeom prst="rect">
            <a:avLst/>
          </a:prstGeom>
        </p:spPr>
        <p:txBody>
          <a:bodyPr wrap="square">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6.2. THỜI GIAN BỎ PHIẾU, CHUẨN BỊ TRƯỚC GIỜ MỞ HÒM PHIẾU</a:t>
            </a:r>
          </a:p>
          <a:p>
            <a:pPr marL="457200" indent="-457200" algn="just">
              <a:buFont typeface="Arial" panose="020B0604020202020204" pitchFamily="34" charset="0"/>
              <a:buChar char="•"/>
            </a:pPr>
            <a:r>
              <a:rPr lang="en-US" sz="3000" b="1" dirty="0" err="1">
                <a:solidFill>
                  <a:srgbClr val="002060"/>
                </a:solidFill>
                <a:latin typeface="Times New Roman" panose="02020603050405020304" pitchFamily="18" charset="0"/>
                <a:cs typeface="Times New Roman" panose="02020603050405020304" pitchFamily="18" charset="0"/>
              </a:rPr>
              <a:t>Thời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gian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bỏ</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 </a:t>
            </a:r>
            <a:r>
              <a:rPr lang="en-US" sz="3500" b="1" dirty="0">
                <a:solidFill>
                  <a:srgbClr val="FF0000"/>
                </a:solidFill>
                <a:latin typeface="Times New Roman" panose="02020603050405020304" pitchFamily="18" charset="0"/>
                <a:cs typeface="Times New Roman" panose="02020603050405020304" pitchFamily="18" charset="0"/>
              </a:rPr>
              <a:t>07 AM </a:t>
            </a:r>
            <a:r>
              <a:rPr lang="en-US" sz="3000" b="1" dirty="0" err="1">
                <a:solidFill>
                  <a:srgbClr val="FF0000"/>
                </a:solidFill>
                <a:latin typeface="Times New Roman" panose="02020603050405020304" pitchFamily="18" charset="0"/>
                <a:cs typeface="Times New Roman" panose="02020603050405020304" pitchFamily="18" charset="0"/>
              </a:rPr>
              <a:t>đến</a:t>
            </a:r>
            <a:r>
              <a:rPr lang="en-US" sz="3000" b="1" dirty="0">
                <a:solidFill>
                  <a:srgbClr val="FF0000"/>
                </a:solidFill>
                <a:latin typeface="Times New Roman" panose="02020603050405020304" pitchFamily="18" charset="0"/>
                <a:cs typeface="Times New Roman" panose="02020603050405020304" pitchFamily="18" charset="0"/>
              </a:rPr>
              <a:t> </a:t>
            </a:r>
            <a:r>
              <a:rPr lang="en-US" sz="3500" b="1" dirty="0">
                <a:solidFill>
                  <a:srgbClr val="FF0000"/>
                </a:solidFill>
                <a:latin typeface="Times New Roman" panose="02020603050405020304" pitchFamily="18" charset="0"/>
                <a:cs typeface="Times New Roman" panose="02020603050405020304" pitchFamily="18" charset="0"/>
              </a:rPr>
              <a:t>07 PM </a:t>
            </a:r>
            <a:r>
              <a:rPr lang="en-US" sz="3000" b="1" dirty="0" err="1">
                <a:solidFill>
                  <a:srgbClr val="FF0000"/>
                </a:solidFill>
                <a:latin typeface="Times New Roman" panose="02020603050405020304" pitchFamily="18" charset="0"/>
                <a:cs typeface="Times New Roman" panose="02020603050405020304" pitchFamily="18" charset="0"/>
              </a:rPr>
              <a:t>cùng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ngày</a:t>
            </a:r>
            <a:r>
              <a:rPr lang="en-US" sz="3000" b="1" dirty="0">
                <a:solidFill>
                  <a:srgbClr val="FF000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US" sz="3000" b="1" dirty="0" err="1">
                <a:solidFill>
                  <a:srgbClr val="002060"/>
                </a:solidFill>
                <a:latin typeface="Times New Roman" panose="02020603050405020304" pitchFamily="18" charset="0"/>
                <a:cs typeface="Times New Roman" panose="02020603050405020304" pitchFamily="18" charset="0"/>
              </a:rPr>
              <a:t>Thành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viên</a:t>
            </a:r>
            <a:r>
              <a:rPr lang="en-US" sz="3000" b="1" dirty="0">
                <a:solidFill>
                  <a:srgbClr val="002060"/>
                </a:solidFill>
                <a:latin typeface="Times New Roman" panose="02020603050405020304" pitchFamily="18" charset="0"/>
                <a:cs typeface="Times New Roman" panose="02020603050405020304" pitchFamily="18" charset="0"/>
              </a:rPr>
              <a:t> T</a:t>
            </a:r>
            <a:r>
              <a:rPr lang="vi-VN" sz="3000" b="1" dirty="0">
                <a:solidFill>
                  <a:srgbClr val="002060"/>
                </a:solidFill>
                <a:latin typeface="Times New Roman" panose="02020603050405020304" pitchFamily="18" charset="0"/>
                <a:cs typeface="Times New Roman" panose="02020603050405020304" pitchFamily="18" charset="0"/>
              </a:rPr>
              <a:t>BC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đến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sớm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trước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giờ</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khai</a:t>
            </a:r>
            <a:r>
              <a:rPr lang="en-US" sz="3000" b="1" dirty="0">
                <a:solidFill>
                  <a:srgbClr val="002060"/>
                </a:solidFill>
                <a:latin typeface="Times New Roman" panose="02020603050405020304" pitchFamily="18" charset="0"/>
                <a:cs typeface="Times New Roman" panose="02020603050405020304" pitchFamily="18" charset="0"/>
              </a:rPr>
              <a:t> mạc; </a:t>
            </a:r>
            <a:r>
              <a:rPr lang="en-US" sz="3000" b="1" dirty="0" err="1">
                <a:solidFill>
                  <a:srgbClr val="002060"/>
                </a:solidFill>
                <a:latin typeface="Times New Roman" panose="02020603050405020304" pitchFamily="18" charset="0"/>
                <a:cs typeface="Times New Roman" panose="02020603050405020304" pitchFamily="18" charset="0"/>
              </a:rPr>
              <a:t>kiểm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tra</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các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điều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kiện</a:t>
            </a:r>
            <a:endParaRPr lang="en-US" sz="3000" b="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000" b="1" dirty="0" err="1">
                <a:solidFill>
                  <a:srgbClr val="002060"/>
                </a:solidFill>
                <a:latin typeface="Times New Roman" panose="02020603050405020304" pitchFamily="18" charset="0"/>
                <a:cs typeface="Times New Roman" panose="02020603050405020304" pitchFamily="18" charset="0"/>
              </a:rPr>
              <a:t>Bỏ</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liên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tục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nếu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có</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sự</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cố</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gián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đoạn</a:t>
            </a:r>
            <a:r>
              <a:rPr lang="en-US" sz="3000" b="1" dirty="0">
                <a:solidFill>
                  <a:srgbClr val="002060"/>
                </a:solidFill>
                <a:latin typeface="Times New Roman" panose="02020603050405020304" pitchFamily="18" charset="0"/>
                <a:cs typeface="Times New Roman" panose="02020603050405020304" pitchFamily="18" charset="0"/>
              </a:rPr>
              <a:t> → </a:t>
            </a:r>
            <a:r>
              <a:rPr lang="en-US" sz="3000" b="1" dirty="0" err="1">
                <a:solidFill>
                  <a:srgbClr val="002060"/>
                </a:solidFill>
                <a:latin typeface="Times New Roman" panose="02020603050405020304" pitchFamily="18" charset="0"/>
                <a:cs typeface="Times New Roman" panose="02020603050405020304" pitchFamily="18" charset="0"/>
              </a:rPr>
              <a:t>niêm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phong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hòm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và</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tài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liệu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báo</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ngay</a:t>
            </a:r>
            <a:r>
              <a:rPr lang="en-US" sz="3000" b="1" dirty="0">
                <a:solidFill>
                  <a:srgbClr val="002060"/>
                </a:solidFill>
                <a:latin typeface="Times New Roman" panose="02020603050405020304" pitchFamily="18" charset="0"/>
                <a:cs typeface="Times New Roman" panose="02020603050405020304" pitchFamily="18" charset="0"/>
              </a:rPr>
              <a:t> B</a:t>
            </a:r>
            <a:r>
              <a:rPr lang="vi-VN" sz="3000" b="1" dirty="0">
                <a:solidFill>
                  <a:srgbClr val="002060"/>
                </a:solidFill>
                <a:latin typeface="Times New Roman" panose="02020603050405020304" pitchFamily="18" charset="0"/>
                <a:cs typeface="Times New Roman" panose="02020603050405020304" pitchFamily="18" charset="0"/>
              </a:rPr>
              <a:t>BC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triển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khai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biện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pháp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để</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tiếp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tục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bỏ</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phiếu</a:t>
            </a:r>
            <a:r>
              <a:rPr lang="en-US" sz="3000" b="1" dirty="0">
                <a:solidFill>
                  <a:srgbClr val="002060"/>
                </a:solidFill>
                <a:latin typeface="Times New Roman" panose="02020603050405020304" pitchFamily="18" charset="0"/>
                <a:cs typeface="Times New Roman" panose="02020603050405020304" pitchFamily="18" charset="0"/>
              </a:rPr>
              <a:t>.</a:t>
            </a:r>
          </a:p>
          <a:p>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Nguyên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tắc</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Đủ</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kiện</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khai</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mạc –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khai</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mạc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xong</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mới</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bỏ</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a:t>
            </a:r>
            <a:r>
              <a:rPr lang="en-US" sz="3000" b="1" dirty="0" err="1">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phiếu</a:t>
            </a:r>
            <a:r>
              <a:rPr lang="en-US" sz="3000" b="1"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000" b="1" dirty="0">
              <a:solidFill>
                <a:srgbClr val="00B050"/>
              </a:solidFill>
              <a:latin typeface="Times New Roman" panose="02020603050405020304" pitchFamily="18" charset="0"/>
              <a:cs typeface="Times New Roman" panose="02020603050405020304" pitchFamily="18" charset="0"/>
            </a:endParaRPr>
          </a:p>
          <a:p>
            <a:endParaRPr lang="vi-VN" sz="3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062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AA1C-115C-0084-541E-318441B103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133408-BBCF-79E4-74D6-4222EED51944}"/>
              </a:ext>
            </a:extLst>
          </p:cNvPr>
          <p:cNvSpPr/>
          <p:nvPr/>
        </p:nvSpPr>
        <p:spPr>
          <a:xfrm>
            <a:off x="457199" y="620370"/>
            <a:ext cx="8559209" cy="7017306"/>
          </a:xfrm>
          <a:prstGeom prst="rect">
            <a:avLst/>
          </a:prstGeom>
        </p:spPr>
        <p:txBody>
          <a:bodyPr wrap="square">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BỎ PHIẾU</a:t>
            </a:r>
            <a:r>
              <a:rPr lang="vi-VN" sz="3000" b="1" dirty="0">
                <a:solidFill>
                  <a:srgbClr val="002060"/>
                </a:solidFill>
                <a:latin typeface="Times New Roman" panose="02020603050405020304" pitchFamily="18" charset="0"/>
                <a:cs typeface="Times New Roman" panose="02020603050405020304" pitchFamily="18" charset="0"/>
              </a:rPr>
              <a:t> SỚM (NẾU CÓ)</a:t>
            </a:r>
            <a:endParaRPr lang="en-US" sz="3000" b="1" dirty="0">
              <a:solidFill>
                <a:srgbClr val="002060"/>
              </a:solidFill>
              <a:latin typeface="Times New Roman" panose="02020603050405020304" pitchFamily="18" charset="0"/>
              <a:cs typeface="Times New Roman" panose="02020603050405020304" pitchFamily="18" charset="0"/>
            </a:endParaRPr>
          </a:p>
          <a:p>
            <a:pPr algn="just"/>
            <a:endParaRPr lang="vi-VN" sz="3000" b="1" dirty="0">
              <a:solidFill>
                <a:srgbClr val="00206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Tổ bầu cử có thể cho cử tri bắt đầu bỏ phiếu sớm hơn </a:t>
            </a:r>
            <a:r>
              <a:rPr lang="vi-VN" sz="3000" b="1" dirty="0">
                <a:solidFill>
                  <a:srgbClr val="002060"/>
                </a:solidFill>
                <a:latin typeface="Times New Roman" panose="02020603050405020304" pitchFamily="18" charset="0"/>
                <a:cs typeface="Times New Roman" panose="02020603050405020304" pitchFamily="18" charset="0"/>
              </a:rPr>
              <a:t>07 giờ sáng </a:t>
            </a:r>
            <a:r>
              <a:rPr lang="vi-VN" sz="3000" dirty="0">
                <a:solidFill>
                  <a:srgbClr val="002060"/>
                </a:solidFill>
                <a:latin typeface="Times New Roman" panose="02020603050405020304" pitchFamily="18" charset="0"/>
                <a:cs typeface="Times New Roman" panose="02020603050405020304" pitchFamily="18" charset="0"/>
              </a:rPr>
              <a:t>nhưng </a:t>
            </a:r>
            <a:r>
              <a:rPr lang="vi-VN" sz="3000" b="1" dirty="0">
                <a:solidFill>
                  <a:srgbClr val="002060"/>
                </a:solidFill>
                <a:latin typeface="Times New Roman" panose="02020603050405020304" pitchFamily="18" charset="0"/>
                <a:cs typeface="Times New Roman" panose="02020603050405020304" pitchFamily="18" charset="0"/>
              </a:rPr>
              <a:t>không được trước 05 giờ sáng cùng ngày</a:t>
            </a:r>
          </a:p>
          <a:p>
            <a:pPr algn="just">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cs typeface="Times New Roman" panose="02020603050405020304" pitchFamily="18" charset="0"/>
              </a:rPr>
              <a:t>T</a:t>
            </a:r>
            <a:r>
              <a:rPr lang="vi-VN" sz="3000" dirty="0">
                <a:solidFill>
                  <a:srgbClr val="002060"/>
                </a:solidFill>
                <a:latin typeface="Times New Roman" panose="02020603050405020304" pitchFamily="18" charset="0"/>
                <a:cs typeface="Times New Roman" panose="02020603050405020304" pitchFamily="18" charset="0"/>
              </a:rPr>
              <a:t>uyên truyền về </a:t>
            </a:r>
            <a:r>
              <a:rPr lang="vi-VN" sz="3000" b="1" dirty="0">
                <a:solidFill>
                  <a:srgbClr val="002060"/>
                </a:solidFill>
                <a:latin typeface="Times New Roman" panose="02020603050405020304" pitchFamily="18" charset="0"/>
                <a:cs typeface="Times New Roman" panose="02020603050405020304" pitchFamily="18" charset="0"/>
              </a:rPr>
              <a:t>ngày – giờ – địa</a:t>
            </a:r>
            <a:r>
              <a:rPr lang="en-US" sz="3000" b="1"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điểm</a:t>
            </a:r>
            <a:r>
              <a:rPr lang="vi-VN"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bầu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cử</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sớm</a:t>
            </a:r>
            <a:endParaRPr lang="en-US" sz="3000" dirty="0">
              <a:solidFill>
                <a:srgbClr val="00206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Quy định về kết thúc muộn: Tương tự, Tổ bầu cử có thể cho kết thúc việc bỏ phiếu muộn </a:t>
            </a:r>
            <a:r>
              <a:rPr lang="vi-VN" sz="3000" b="1" dirty="0">
                <a:solidFill>
                  <a:srgbClr val="002060"/>
                </a:solidFill>
                <a:latin typeface="Times New Roman" panose="02020603050405020304" pitchFamily="18" charset="0"/>
                <a:cs typeface="Times New Roman" panose="02020603050405020304" pitchFamily="18" charset="0"/>
              </a:rPr>
              <a:t>hơn 07 giờ tối </a:t>
            </a:r>
            <a:r>
              <a:rPr lang="en-US" sz="3000" b="1" dirty="0">
                <a:solidFill>
                  <a:srgbClr val="002060"/>
                </a:solidFill>
                <a:latin typeface="Times New Roman" panose="02020603050405020304" pitchFamily="18" charset="0"/>
                <a:cs typeface="Times New Roman" panose="02020603050405020304" pitchFamily="18" charset="0"/>
              </a:rPr>
              <a:t>(19 </a:t>
            </a:r>
            <a:r>
              <a:rPr lang="en-US" sz="3000" b="1" dirty="0" err="1">
                <a:solidFill>
                  <a:srgbClr val="002060"/>
                </a:solidFill>
                <a:latin typeface="Times New Roman" panose="02020603050405020304" pitchFamily="18" charset="0"/>
                <a:cs typeface="Times New Roman" panose="02020603050405020304" pitchFamily="18" charset="0"/>
              </a:rPr>
              <a:t>giờ</a:t>
            </a:r>
            <a:r>
              <a:rPr lang="en-US" sz="3000" b="1"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nhưng </a:t>
            </a:r>
            <a:r>
              <a:rPr lang="vi-VN" sz="3000" b="1" dirty="0">
                <a:solidFill>
                  <a:srgbClr val="002060"/>
                </a:solidFill>
                <a:latin typeface="Times New Roman" panose="02020603050405020304" pitchFamily="18" charset="0"/>
                <a:cs typeface="Times New Roman" panose="02020603050405020304" pitchFamily="18" charset="0"/>
              </a:rPr>
              <a:t>không được quá 09 giờ tối (21 giờ) </a:t>
            </a:r>
            <a:r>
              <a:rPr lang="vi-VN" sz="3000" dirty="0">
                <a:solidFill>
                  <a:srgbClr val="002060"/>
                </a:solidFill>
                <a:latin typeface="Times New Roman" panose="02020603050405020304" pitchFamily="18" charset="0"/>
                <a:cs typeface="Times New Roman" panose="02020603050405020304" pitchFamily="18" charset="0"/>
              </a:rPr>
              <a:t>cùng ngày</a:t>
            </a:r>
          </a:p>
          <a:p>
            <a:pPr algn="just">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Dù việc bỏ phiếu có thể bắt đầu sớm từ 05 giờ sáng theo quyết định của địa phương, các thành viên Tổ bầu cử vẫn phải có mặt sớm hơn để thực hiện kiểm tra công tác chuẩn bị và tiến hành lễ khai mạc đúng quy định</a:t>
            </a:r>
          </a:p>
        </p:txBody>
      </p:sp>
      <p:sp>
        <p:nvSpPr>
          <p:cNvPr id="3" name="Freeform 16">
            <a:extLst>
              <a:ext uri="{FF2B5EF4-FFF2-40B4-BE49-F238E27FC236}">
                <a16:creationId xmlns:a16="http://schemas.microsoft.com/office/drawing/2014/main" id="{864823AF-BC8E-0A96-F1E9-A49405CE0E58}"/>
              </a:ext>
            </a:extLst>
          </p:cNvPr>
          <p:cNvSpPr/>
          <p:nvPr/>
        </p:nvSpPr>
        <p:spPr>
          <a:xfrm>
            <a:off x="9016408" y="1181100"/>
            <a:ext cx="5470809" cy="574323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388459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364" y="265275"/>
            <a:ext cx="13570528" cy="4324261"/>
          </a:xfrm>
          <a:prstGeom prst="rect">
            <a:avLst/>
          </a:prstGeom>
        </p:spPr>
        <p:txBody>
          <a:bodyPr wrap="square">
            <a:spAutoFit/>
          </a:bodyPr>
          <a:lstStyle/>
          <a:p>
            <a:r>
              <a:rPr lang="en-US" sz="4500" b="1" dirty="0">
                <a:solidFill>
                  <a:srgbClr val="002060"/>
                </a:solidFill>
                <a:latin typeface="Times New Roman" panose="02020603050405020304" pitchFamily="18" charset="0"/>
                <a:cs typeface="Times New Roman" panose="02020603050405020304" pitchFamily="18" charset="0"/>
              </a:rPr>
              <a:t>6.3. </a:t>
            </a:r>
            <a:r>
              <a:rPr lang="vi-VN" sz="4500" b="1" dirty="0">
                <a:solidFill>
                  <a:srgbClr val="002060"/>
                </a:solidFill>
                <a:latin typeface="Times New Roman" panose="02020603050405020304" pitchFamily="18" charset="0"/>
                <a:cs typeface="Times New Roman" panose="02020603050405020304" pitchFamily="18" charset="0"/>
              </a:rPr>
              <a:t>LỄ KHAI MẠC (15–20 PHÚT</a:t>
            </a:r>
            <a:r>
              <a:rPr lang="vi-VN" sz="4000" b="1" dirty="0">
                <a:solidFill>
                  <a:srgbClr val="002060"/>
                </a:solidFill>
                <a:latin typeface="Times New Roman" panose="02020603050405020304" pitchFamily="18" charset="0"/>
                <a:cs typeface="Times New Roman" panose="02020603050405020304" pitchFamily="18" charset="0"/>
              </a:rPr>
              <a:t>)</a:t>
            </a:r>
            <a:endParaRPr lang="en-US" sz="4000" b="1" dirty="0">
              <a:solidFill>
                <a:srgbClr val="002060"/>
              </a:solidFill>
              <a:latin typeface="Times New Roman" panose="02020603050405020304" pitchFamily="18" charset="0"/>
              <a:cs typeface="Times New Roman" panose="02020603050405020304" pitchFamily="18" charset="0"/>
            </a:endParaRPr>
          </a:p>
          <a:p>
            <a:endParaRPr lang="en-US" sz="4000" b="1" dirty="0">
              <a:solidFill>
                <a:srgbClr val="002060"/>
              </a:solidFill>
              <a:latin typeface="Times New Roman" panose="02020603050405020304" pitchFamily="18" charset="0"/>
              <a:cs typeface="Times New Roman" panose="02020603050405020304" pitchFamily="18" charset="0"/>
            </a:endParaRPr>
          </a:p>
          <a:p>
            <a:r>
              <a:rPr lang="vi-VN" sz="3500" b="1" dirty="0">
                <a:solidFill>
                  <a:srgbClr val="002060"/>
                </a:solidFill>
                <a:latin typeface="Times New Roman" panose="02020603050405020304" pitchFamily="18" charset="0"/>
                <a:cs typeface="Times New Roman" panose="02020603050405020304" pitchFamily="18" charset="0"/>
              </a:rPr>
              <a:t>Thành phần:</a:t>
            </a:r>
            <a:endParaRPr lang="en-US" sz="3500" b="1"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TBC &amp; lực lượng liên quan</a:t>
            </a:r>
            <a:endParaRPr lang="en-US" sz="30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Đại diện cấp ủy, chính quyền, MTTQ, đoàn thể</a:t>
            </a:r>
            <a:endParaRPr lang="en-US" sz="30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Đại diện cử tri tiêu biểu (người có công, chức sắc, người cao tuổi, người uy tín…)</a:t>
            </a:r>
            <a:endParaRPr lang="en-US" sz="3000"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Cử tri; báo chí (nếu có)</a:t>
            </a:r>
            <a:endParaRPr lang="en-US" sz="3000" dirty="0">
              <a:solidFill>
                <a:srgbClr val="002060"/>
              </a:solidFill>
              <a:latin typeface="Times New Roman" panose="02020603050405020304" pitchFamily="18" charset="0"/>
              <a:cs typeface="Times New Roman" panose="02020603050405020304" pitchFamily="18" charset="0"/>
            </a:endParaRPr>
          </a:p>
          <a:p>
            <a:r>
              <a:rPr lang="vi-VN" sz="3500" b="1" dirty="0">
                <a:solidFill>
                  <a:srgbClr val="002060"/>
                </a:solidFill>
                <a:latin typeface="Times New Roman" panose="02020603050405020304" pitchFamily="18" charset="0"/>
                <a:cs typeface="Times New Roman" panose="02020603050405020304" pitchFamily="18" charset="0"/>
              </a:rPr>
              <a:t>Trình tự 4 bước:</a:t>
            </a:r>
            <a:endParaRPr lang="en-US" sz="35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Diagram 2"/>
          <p:cNvGraphicFramePr/>
          <p:nvPr>
            <p:extLst>
              <p:ext uri="{D42A27DB-BD31-4B8C-83A1-F6EECF244321}">
                <p14:modId xmlns:p14="http://schemas.microsoft.com/office/powerpoint/2010/main" val="2387931271"/>
              </p:ext>
            </p:extLst>
          </p:nvPr>
        </p:nvGraphicFramePr>
        <p:xfrm>
          <a:off x="249382" y="4297429"/>
          <a:ext cx="14193981" cy="2523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27364" y="6658759"/>
            <a:ext cx="12882310" cy="1015663"/>
          </a:xfrm>
          <a:prstGeom prst="rect">
            <a:avLst/>
          </a:prstGeom>
        </p:spPr>
        <p:txBody>
          <a:bodyPr wrap="square">
            <a:spAutoFit/>
          </a:bodyPr>
          <a:lstStyle/>
          <a:p>
            <a:r>
              <a:rPr lang="vi-VN" sz="3000" b="1" dirty="0">
                <a:solidFill>
                  <a:srgbClr val="FF0000"/>
                </a:solidFill>
                <a:latin typeface="Times New Roman" panose="02020603050405020304" pitchFamily="18" charset="0"/>
                <a:cs typeface="Times New Roman" panose="02020603050405020304" pitchFamily="18" charset="0"/>
              </a:rPr>
              <a:t>Sau khi niêm phong hòm phiếu, Tổ trưởng</a:t>
            </a:r>
            <a:r>
              <a:rPr lang="en-US" sz="3000" b="1" dirty="0">
                <a:solidFill>
                  <a:srgbClr val="FF0000"/>
                </a:solidFill>
                <a:latin typeface="Times New Roman" panose="02020603050405020304" pitchFamily="18" charset="0"/>
                <a:cs typeface="Times New Roman" panose="02020603050405020304" pitchFamily="18" charset="0"/>
              </a:rPr>
              <a:t> TBC</a:t>
            </a:r>
            <a:r>
              <a:rPr lang="vi-VN" sz="3000" b="1" dirty="0">
                <a:solidFill>
                  <a:srgbClr val="FF0000"/>
                </a:solidFill>
                <a:latin typeface="Times New Roman" panose="02020603050405020304" pitchFamily="18" charset="0"/>
                <a:cs typeface="Times New Roman" panose="02020603050405020304" pitchFamily="18" charset="0"/>
              </a:rPr>
              <a:t> tuyên bố khai mạc bỏ phiếu; bố trí thành viên thường trực hướng dẫn cử tri và bảo vệ hòm phiếu.</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43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82AAA-8590-55B7-505F-9BD26172DD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250AD6-3F4A-320B-A889-48E87BAC6202}"/>
              </a:ext>
            </a:extLst>
          </p:cNvPr>
          <p:cNvSpPr/>
          <p:nvPr/>
        </p:nvSpPr>
        <p:spPr>
          <a:xfrm>
            <a:off x="4635639" y="167108"/>
            <a:ext cx="4883068" cy="630942"/>
          </a:xfrm>
          <a:prstGeom prst="rect">
            <a:avLst/>
          </a:prstGeom>
        </p:spPr>
        <p:txBody>
          <a:bodyPr wrap="none">
            <a:spAutoFit/>
          </a:bodyPr>
          <a:lstStyle/>
          <a:p>
            <a:r>
              <a:rPr lang="en-US" sz="3500" b="1" dirty="0">
                <a:solidFill>
                  <a:srgbClr val="FF0000"/>
                </a:solidFill>
                <a:latin typeface="Times New Roman" panose="02020603050405020304" pitchFamily="18" charset="0"/>
                <a:ea typeface="Libre Baskerville" pitchFamily="34" charset="-122"/>
                <a:cs typeface="Times New Roman" panose="02020603050405020304" pitchFamily="18" charset="0"/>
              </a:rPr>
              <a:t>DIỄN VĂN KHAI MẠC</a:t>
            </a:r>
          </a:p>
        </p:txBody>
      </p:sp>
      <p:sp>
        <p:nvSpPr>
          <p:cNvPr id="3" name="Rectangle 2">
            <a:extLst>
              <a:ext uri="{FF2B5EF4-FFF2-40B4-BE49-F238E27FC236}">
                <a16:creationId xmlns:a16="http://schemas.microsoft.com/office/drawing/2014/main" id="{5A553565-072C-844C-DDCC-174769BC1812}"/>
              </a:ext>
            </a:extLst>
          </p:cNvPr>
          <p:cNvSpPr/>
          <p:nvPr/>
        </p:nvSpPr>
        <p:spPr>
          <a:xfrm>
            <a:off x="279400" y="796796"/>
            <a:ext cx="13722350" cy="7432804"/>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MẪU 01</a:t>
            </a:r>
            <a:endParaRPr lang="vi-VN" sz="2800" b="1" dirty="0">
              <a:solidFill>
                <a:srgbClr val="FF0000"/>
              </a:solidFill>
              <a:latin typeface="Times New Roman" panose="02020603050405020304" pitchFamily="18" charset="0"/>
              <a:cs typeface="Times New Roman" panose="02020603050405020304" pitchFamily="18" charset="0"/>
            </a:endParaRPr>
          </a:p>
          <a:p>
            <a:r>
              <a:rPr lang="en-US" sz="3000"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Kính</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thưa</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các</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đồng</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chí</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đại</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biểu</a:t>
            </a:r>
            <a:r>
              <a:rPr lang="en-US" sz="2500" b="1" dirty="0">
                <a:solidFill>
                  <a:srgbClr val="FF0000"/>
                </a:solidFill>
                <a:latin typeface="Times New Roman" panose="02020603050405020304" pitchFamily="18" charset="0"/>
                <a:cs typeface="Times New Roman" panose="02020603050405020304" pitchFamily="18" charset="0"/>
              </a:rPr>
              <a:t>!</a:t>
            </a:r>
          </a:p>
          <a:p>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Kính</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thưa</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toàn</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thể</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cử</a:t>
            </a:r>
            <a:r>
              <a:rPr lang="en-US" sz="2500" b="1" dirty="0">
                <a:solidFill>
                  <a:srgbClr val="FF0000"/>
                </a:solidFill>
                <a:latin typeface="Times New Roman" panose="02020603050405020304" pitchFamily="18" charset="0"/>
                <a:cs typeface="Times New Roman" panose="02020603050405020304" pitchFamily="18" charset="0"/>
              </a:rPr>
              <a:t> tri </a:t>
            </a:r>
            <a:r>
              <a:rPr lang="en-US" sz="2500" b="1" dirty="0" err="1">
                <a:solidFill>
                  <a:srgbClr val="FF0000"/>
                </a:solidFill>
                <a:latin typeface="Times New Roman" panose="02020603050405020304" pitchFamily="18" charset="0"/>
                <a:cs typeface="Times New Roman" panose="02020603050405020304" pitchFamily="18" charset="0"/>
              </a:rPr>
              <a:t>trong</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khu</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vực</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bỏ</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phiếu</a:t>
            </a:r>
            <a:r>
              <a:rPr lang="en-US" sz="2500" b="1" dirty="0">
                <a:solidFill>
                  <a:srgbClr val="FF0000"/>
                </a:solidFill>
                <a:latin typeface="Times New Roman" panose="02020603050405020304" pitchFamily="18" charset="0"/>
                <a:cs typeface="Times New Roman" panose="02020603050405020304" pitchFamily="18" charset="0"/>
              </a:rPr>
              <a:t>!</a:t>
            </a:r>
          </a:p>
          <a:p>
            <a:r>
              <a:rPr lang="en-US" sz="2000" b="1"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Quốc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cơ</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quan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cao</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nhất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Cộng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hòa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Việt Nam;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cơ</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quan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ở </a:t>
            </a:r>
            <a:r>
              <a:rPr lang="en-US" sz="2200" b="1" dirty="0" err="1">
                <a:solidFill>
                  <a:srgbClr val="FF0000"/>
                </a:solidFill>
                <a:latin typeface="Times New Roman" panose="02020603050405020304" pitchFamily="18" charset="0"/>
                <a:cs typeface="Times New Roman" panose="02020603050405020304" pitchFamily="18" charset="0"/>
              </a:rPr>
              <a:t>địa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phương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diện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cho</a:t>
            </a:r>
            <a:r>
              <a:rPr lang="en-US" sz="2200" b="1" dirty="0">
                <a:solidFill>
                  <a:srgbClr val="FF0000"/>
                </a:solidFill>
                <a:latin typeface="Times New Roman" panose="02020603050405020304" pitchFamily="18" charset="0"/>
                <a:cs typeface="Times New Roman" panose="02020603050405020304" pitchFamily="18" charset="0"/>
              </a:rPr>
              <a:t> ý </a:t>
            </a:r>
            <a:r>
              <a:rPr lang="en-US" sz="2200" b="1" dirty="0" err="1">
                <a:solidFill>
                  <a:srgbClr val="FF0000"/>
                </a:solidFill>
                <a:latin typeface="Times New Roman" panose="02020603050405020304" pitchFamily="18" charset="0"/>
                <a:cs typeface="Times New Roman" panose="02020603050405020304" pitchFamily="18" charset="0"/>
              </a:rPr>
              <a:t>chí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nguyện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vọng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a:t>
            </a:r>
          </a:p>
          <a:p>
            <a:r>
              <a:rPr lang="en-US" sz="2200" b="1" dirty="0" err="1">
                <a:solidFill>
                  <a:srgbClr val="FF0000"/>
                </a:solidFill>
                <a:latin typeface="Times New Roman" panose="02020603050405020304" pitchFamily="18" charset="0"/>
                <a:cs typeface="Times New Roman" panose="02020603050405020304" pitchFamily="18" charset="0"/>
              </a:rPr>
              <a:t>Mỗi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cuộc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dịp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tri </a:t>
            </a:r>
            <a:r>
              <a:rPr lang="en-US" sz="2200" b="1" dirty="0" err="1">
                <a:solidFill>
                  <a:srgbClr val="FF0000"/>
                </a:solidFill>
                <a:latin typeface="Times New Roman" panose="02020603050405020304" pitchFamily="18" charset="0"/>
                <a:cs typeface="Times New Roman" panose="02020603050405020304" pitchFamily="18" charset="0"/>
              </a:rPr>
              <a:t>cả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nói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chung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tri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Ứng</a:t>
            </a:r>
            <a:r>
              <a:rPr lang="en-US" sz="2200" b="1" dirty="0">
                <a:solidFill>
                  <a:srgbClr val="FF0000"/>
                </a:solidFill>
                <a:latin typeface="Times New Roman" panose="02020603050405020304" pitchFamily="18" charset="0"/>
                <a:cs typeface="Times New Roman" panose="02020603050405020304" pitchFamily="18" charset="0"/>
              </a:rPr>
              <a:t> Thiên </a:t>
            </a:r>
            <a:r>
              <a:rPr lang="en-US" sz="2200" b="1" dirty="0" err="1">
                <a:solidFill>
                  <a:srgbClr val="FF0000"/>
                </a:solidFill>
                <a:latin typeface="Times New Roman" panose="02020603050405020304" pitchFamily="18" charset="0"/>
                <a:cs typeface="Times New Roman" panose="02020603050405020304" pitchFamily="18" charset="0"/>
              </a:rPr>
              <a:t>nói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riêng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lựa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chọn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những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người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tiêu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phẩm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chất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năng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uy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tín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vào</a:t>
            </a:r>
            <a:r>
              <a:rPr lang="en-US" sz="2200" b="1" dirty="0">
                <a:solidFill>
                  <a:srgbClr val="FF0000"/>
                </a:solidFill>
                <a:latin typeface="Times New Roman" panose="02020603050405020304" pitchFamily="18" charset="0"/>
                <a:cs typeface="Times New Roman" panose="02020603050405020304" pitchFamily="18" charset="0"/>
              </a:rPr>
              <a:t> Quốc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cấp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thời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hiện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thần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trách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nhiệm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làm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trong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việc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tham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gia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xây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dựng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quản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lý</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quản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lý</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địa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phương</a:t>
            </a:r>
            <a:r>
              <a:rPr lang="en-US" sz="2200" b="1" dirty="0">
                <a:solidFill>
                  <a:srgbClr val="FF0000"/>
                </a:solidFill>
                <a:latin typeface="Times New Roman" panose="02020603050405020304" pitchFamily="18" charset="0"/>
                <a:cs typeface="Times New Roman" panose="02020603050405020304" pitchFamily="18" charset="0"/>
              </a:rPr>
              <a:t>.</a:t>
            </a:r>
          </a:p>
          <a:p>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Hôm</a:t>
            </a:r>
            <a:r>
              <a:rPr lang="en-US" sz="2200" b="1" dirty="0">
                <a:solidFill>
                  <a:srgbClr val="FF0000"/>
                </a:solidFill>
                <a:latin typeface="Times New Roman" panose="02020603050405020304" pitchFamily="18" charset="0"/>
                <a:cs typeface="Times New Roman" panose="02020603050405020304" pitchFamily="18" charset="0"/>
              </a:rPr>
              <a:t> nay, </a:t>
            </a:r>
            <a:r>
              <a:rPr lang="en-US" sz="2200" b="1" dirty="0" err="1">
                <a:solidFill>
                  <a:srgbClr val="FF0000"/>
                </a:solidFill>
                <a:latin typeface="Times New Roman" panose="02020603050405020304" pitchFamily="18" charset="0"/>
                <a:cs typeface="Times New Roman" panose="02020603050405020304" pitchFamily="18" charset="0"/>
              </a:rPr>
              <a:t>ngày</a:t>
            </a:r>
            <a:r>
              <a:rPr lang="en-US" sz="2200" b="1" dirty="0">
                <a:solidFill>
                  <a:srgbClr val="FF0000"/>
                </a:solidFill>
                <a:latin typeface="Times New Roman" panose="02020603050405020304" pitchFamily="18" charset="0"/>
                <a:cs typeface="Times New Roman" panose="02020603050405020304" pitchFamily="18" charset="0"/>
              </a:rPr>
              <a:t> 15 </a:t>
            </a:r>
            <a:r>
              <a:rPr lang="en-US" sz="2200" b="1" dirty="0" err="1">
                <a:solidFill>
                  <a:srgbClr val="FF0000"/>
                </a:solidFill>
                <a:latin typeface="Times New Roman" panose="02020603050405020304" pitchFamily="18" charset="0"/>
                <a:cs typeface="Times New Roman" panose="02020603050405020304" pitchFamily="18" charset="0"/>
              </a:rPr>
              <a:t>tháng</a:t>
            </a:r>
            <a:r>
              <a:rPr lang="en-US" sz="2200" b="1" dirty="0">
                <a:solidFill>
                  <a:srgbClr val="FF0000"/>
                </a:solidFill>
                <a:latin typeface="Times New Roman" panose="02020603050405020304" pitchFamily="18" charset="0"/>
                <a:cs typeface="Times New Roman" panose="02020603050405020304" pitchFamily="18" charset="0"/>
              </a:rPr>
              <a:t> 3 </a:t>
            </a:r>
            <a:r>
              <a:rPr lang="en-US" sz="2200" b="1" dirty="0" err="1">
                <a:solidFill>
                  <a:srgbClr val="FF0000"/>
                </a:solidFill>
                <a:latin typeface="Times New Roman" panose="02020603050405020304" pitchFamily="18" charset="0"/>
                <a:cs typeface="Times New Roman" panose="02020603050405020304" pitchFamily="18" charset="0"/>
              </a:rPr>
              <a:t>năm</a:t>
            </a:r>
            <a:r>
              <a:rPr lang="en-US" sz="2200" b="1" dirty="0">
                <a:solidFill>
                  <a:srgbClr val="FF0000"/>
                </a:solidFill>
                <a:latin typeface="Times New Roman" panose="02020603050405020304" pitchFamily="18" charset="0"/>
                <a:cs typeface="Times New Roman" panose="02020603050405020304" pitchFamily="18" charset="0"/>
              </a:rPr>
              <a:t> 2026, </a:t>
            </a:r>
            <a:r>
              <a:rPr lang="en-US" sz="2200" b="1" dirty="0" err="1">
                <a:solidFill>
                  <a:srgbClr val="FF0000"/>
                </a:solidFill>
                <a:latin typeface="Times New Roman" panose="02020603050405020304" pitchFamily="18" charset="0"/>
                <a:cs typeface="Times New Roman" panose="02020603050405020304" pitchFamily="18" charset="0"/>
              </a:rPr>
              <a:t>tại</a:t>
            </a:r>
            <a:r>
              <a:rPr lang="en-US" sz="2200" b="1" dirty="0">
                <a:solidFill>
                  <a:srgbClr val="FF0000"/>
                </a:solidFill>
                <a:latin typeface="Times New Roman" panose="02020603050405020304" pitchFamily="18" charset="0"/>
                <a:cs typeface="Times New Roman" panose="02020603050405020304" pitchFamily="18" charset="0"/>
              </a:rPr>
              <a:t> Khu </a:t>
            </a:r>
            <a:r>
              <a:rPr lang="en-US" sz="2200" b="1" dirty="0" err="1">
                <a:solidFill>
                  <a:srgbClr val="FF0000"/>
                </a:solidFill>
                <a:latin typeface="Times New Roman" panose="02020603050405020304" pitchFamily="18" charset="0"/>
                <a:cs typeface="Times New Roman" panose="02020603050405020304" pitchFamily="18" charset="0"/>
              </a:rPr>
              <a:t>vực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bỏ</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phiếu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số</a:t>
            </a:r>
            <a:r>
              <a:rPr lang="en-US" sz="2200" b="1" dirty="0">
                <a:solidFill>
                  <a:srgbClr val="FF0000"/>
                </a:solidFill>
                <a:latin typeface="Times New Roman" panose="02020603050405020304" pitchFamily="18"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Ứng</a:t>
            </a:r>
            <a:r>
              <a:rPr lang="en-US" sz="2200" b="1" dirty="0">
                <a:solidFill>
                  <a:srgbClr val="FF0000"/>
                </a:solidFill>
                <a:latin typeface="Times New Roman" panose="02020603050405020304" pitchFamily="18" charset="0"/>
                <a:cs typeface="Times New Roman" panose="02020603050405020304" pitchFamily="18" charset="0"/>
              </a:rPr>
              <a:t> Thiên, </a:t>
            </a:r>
            <a:r>
              <a:rPr lang="en-US" sz="2200" b="1" dirty="0" err="1">
                <a:solidFill>
                  <a:srgbClr val="FF0000"/>
                </a:solidFill>
                <a:latin typeface="Times New Roman" panose="02020603050405020304" pitchFamily="18" charset="0"/>
                <a:cs typeface="Times New Roman" panose="02020603050405020304" pitchFamily="18" charset="0"/>
              </a:rPr>
              <a:t>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phố</a:t>
            </a:r>
            <a:r>
              <a:rPr lang="en-US" sz="2200" b="1" dirty="0">
                <a:solidFill>
                  <a:srgbClr val="FF0000"/>
                </a:solidFill>
                <a:latin typeface="Times New Roman" panose="02020603050405020304" pitchFamily="18" charset="0"/>
                <a:cs typeface="Times New Roman" panose="02020603050405020304" pitchFamily="18" charset="0"/>
              </a:rPr>
              <a:t> Hà </a:t>
            </a:r>
            <a:r>
              <a:rPr lang="en-US" sz="2200" b="1" dirty="0" err="1">
                <a:solidFill>
                  <a:srgbClr val="FF0000"/>
                </a:solidFill>
                <a:latin typeface="Times New Roman" panose="02020603050405020304" pitchFamily="18" charset="0"/>
                <a:cs typeface="Times New Roman" panose="02020603050405020304" pitchFamily="18" charset="0"/>
              </a:rPr>
              <a:t>Nội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cùng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với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tri </a:t>
            </a:r>
            <a:r>
              <a:rPr lang="en-US" sz="2200" b="1" dirty="0" err="1">
                <a:solidFill>
                  <a:srgbClr val="FF0000"/>
                </a:solidFill>
                <a:latin typeface="Times New Roman" panose="02020603050405020304" pitchFamily="18" charset="0"/>
                <a:cs typeface="Times New Roman" panose="02020603050405020304" pitchFamily="18" charset="0"/>
              </a:rPr>
              <a:t>cả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nước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chúng</a:t>
            </a:r>
            <a:r>
              <a:rPr lang="en-US" sz="2200" b="1" dirty="0">
                <a:solidFill>
                  <a:srgbClr val="FF0000"/>
                </a:solidFill>
                <a:latin typeface="Times New Roman" panose="02020603050405020304" pitchFamily="18" charset="0"/>
                <a:cs typeface="Times New Roman" panose="02020603050405020304" pitchFamily="18" charset="0"/>
              </a:rPr>
              <a:t> ta long </a:t>
            </a:r>
            <a:r>
              <a:rPr lang="en-US" sz="2200" b="1" dirty="0" err="1">
                <a:solidFill>
                  <a:srgbClr val="FF0000"/>
                </a:solidFill>
                <a:latin typeface="Times New Roman" panose="02020603050405020304" pitchFamily="18" charset="0"/>
                <a:cs typeface="Times New Roman" panose="02020603050405020304" pitchFamily="18" charset="0"/>
              </a:rPr>
              <a:t>trọng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tổ</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chức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lễ</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khai</a:t>
            </a:r>
            <a:r>
              <a:rPr lang="en-US" sz="2200" b="1" dirty="0">
                <a:solidFill>
                  <a:srgbClr val="FF0000"/>
                </a:solidFill>
                <a:latin typeface="Times New Roman" panose="02020603050405020304" pitchFamily="18" charset="0"/>
                <a:cs typeface="Times New Roman" panose="02020603050405020304" pitchFamily="18" charset="0"/>
              </a:rPr>
              <a:t> mạc </a:t>
            </a:r>
            <a:r>
              <a:rPr lang="en-US" sz="2200" b="1" dirty="0" err="1">
                <a:solidFill>
                  <a:srgbClr val="FF0000"/>
                </a:solidFill>
                <a:latin typeface="Times New Roman" panose="02020603050405020304" pitchFamily="18" charset="0"/>
                <a:cs typeface="Times New Roman" panose="02020603050405020304" pitchFamily="18" charset="0"/>
              </a:rPr>
              <a:t>cuộc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Quốc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khóa</a:t>
            </a:r>
            <a:r>
              <a:rPr lang="en-US" sz="2200" b="1" dirty="0">
                <a:solidFill>
                  <a:srgbClr val="FF0000"/>
                </a:solidFill>
                <a:latin typeface="Times New Roman" panose="02020603050405020304" pitchFamily="18" charset="0"/>
                <a:cs typeface="Times New Roman" panose="02020603050405020304" pitchFamily="18" charset="0"/>
              </a:rPr>
              <a:t> XVI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cấp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nhiệm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kỳ</a:t>
            </a:r>
            <a:r>
              <a:rPr lang="en-US" sz="2200" b="1" dirty="0">
                <a:solidFill>
                  <a:srgbClr val="FF0000"/>
                </a:solidFill>
                <a:latin typeface="Times New Roman" panose="02020603050405020304" pitchFamily="18" charset="0"/>
                <a:cs typeface="Times New Roman" panose="02020603050405020304" pitchFamily="18" charset="0"/>
              </a:rPr>
              <a:t> 2026 – 2031.</a:t>
            </a:r>
          </a:p>
          <a:p>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cuộc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bỏ</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phiếu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được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tiến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thuận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lợi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đúng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pháp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luật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tôi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đề</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nghị</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toàn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tri </a:t>
            </a:r>
            <a:r>
              <a:rPr lang="en-US" sz="2200" b="1" dirty="0" err="1">
                <a:solidFill>
                  <a:srgbClr val="FF0000"/>
                </a:solidFill>
                <a:latin typeface="Times New Roman" panose="02020603050405020304" pitchFamily="18" charset="0"/>
                <a:cs typeface="Times New Roman" panose="02020603050405020304" pitchFamily="18" charset="0"/>
              </a:rPr>
              <a:t>phát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huy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đầy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đủ</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nghĩa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vụ</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công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hiện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nghiêm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túc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quy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định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về</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hướng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dẫn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viên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Tổ</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a:t>
            </a:r>
          </a:p>
          <a:p>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dịp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này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xin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kính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chúc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chí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cùng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toàn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thể</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tri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sức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khỏe</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hạnh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phúc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tiếp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tục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đoàn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kết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phấn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đấu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hoàn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thành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tốt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nhiệm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vụ</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phát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triển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kinh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tế</a:t>
            </a:r>
            <a:r>
              <a:rPr lang="en-US" sz="2200" b="1" dirty="0">
                <a:solidFill>
                  <a:srgbClr val="FF0000"/>
                </a:solidFill>
                <a:latin typeface="Times New Roman" panose="02020603050405020304" pitchFamily="18"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của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địa</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phương</a:t>
            </a:r>
            <a:r>
              <a:rPr lang="en-US" sz="2200" b="1" dirty="0">
                <a:solidFill>
                  <a:srgbClr val="FF0000"/>
                </a:solidFill>
                <a:latin typeface="Times New Roman" panose="02020603050405020304" pitchFamily="18" charset="0"/>
                <a:cs typeface="Times New Roman" panose="02020603050405020304" pitchFamily="18" charset="0"/>
              </a:rPr>
              <a:t>.</a:t>
            </a:r>
          </a:p>
          <a:p>
            <a:r>
              <a:rPr lang="en-US" sz="2200" b="1" dirty="0">
                <a:solidFill>
                  <a:srgbClr val="FF0000"/>
                </a:solidFill>
                <a:latin typeface="Times New Roman" panose="02020603050405020304" pitchFamily="18" charset="0"/>
                <a:cs typeface="Times New Roman" panose="02020603050405020304" pitchFamily="18" charset="0"/>
              </a:rPr>
              <a:t>	Thay </a:t>
            </a:r>
            <a:r>
              <a:rPr lang="en-US" sz="2200" b="1" dirty="0" err="1">
                <a:solidFill>
                  <a:srgbClr val="FF0000"/>
                </a:solidFill>
                <a:latin typeface="Times New Roman" panose="02020603050405020304" pitchFamily="18" charset="0"/>
                <a:cs typeface="Times New Roman" panose="02020603050405020304" pitchFamily="18" charset="0"/>
              </a:rPr>
              <a:t>mặt</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Tổ</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tôi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xin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tuyên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bố</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khai</a:t>
            </a:r>
            <a:r>
              <a:rPr lang="en-US" sz="2200" b="1" dirty="0">
                <a:solidFill>
                  <a:srgbClr val="FF0000"/>
                </a:solidFill>
                <a:latin typeface="Times New Roman" panose="02020603050405020304" pitchFamily="18" charset="0"/>
                <a:cs typeface="Times New Roman" panose="02020603050405020304" pitchFamily="18" charset="0"/>
              </a:rPr>
              <a:t> mạc </a:t>
            </a:r>
            <a:r>
              <a:rPr lang="en-US" sz="2200" b="1" dirty="0" err="1">
                <a:solidFill>
                  <a:srgbClr val="FF0000"/>
                </a:solidFill>
                <a:latin typeface="Times New Roman" panose="02020603050405020304" pitchFamily="18" charset="0"/>
                <a:cs typeface="Times New Roman" panose="02020603050405020304" pitchFamily="18" charset="0"/>
              </a:rPr>
              <a:t>cuộc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bỏ</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phiếu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bầu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cử</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Quốc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khóa</a:t>
            </a:r>
            <a:r>
              <a:rPr lang="en-US" sz="2200" b="1" dirty="0">
                <a:solidFill>
                  <a:srgbClr val="FF0000"/>
                </a:solidFill>
                <a:latin typeface="Times New Roman" panose="02020603050405020304" pitchFamily="18" charset="0"/>
                <a:cs typeface="Times New Roman" panose="02020603050405020304" pitchFamily="18" charset="0"/>
              </a:rPr>
              <a:t> XVI </a:t>
            </a:r>
            <a:r>
              <a:rPr lang="en-US" sz="2200" b="1" dirty="0" err="1">
                <a:solidFill>
                  <a:srgbClr val="FF0000"/>
                </a:solidFill>
                <a:latin typeface="Times New Roman" panose="02020603050405020304" pitchFamily="18" charset="0"/>
                <a:cs typeface="Times New Roman" panose="02020603050405020304" pitchFamily="18" charset="0"/>
              </a:rPr>
              <a:t>và</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biểu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Hội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đồng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dân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các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cấp</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nhiệm</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kỳ</a:t>
            </a:r>
            <a:r>
              <a:rPr lang="en-US" sz="2200" b="1" dirty="0">
                <a:solidFill>
                  <a:srgbClr val="FF0000"/>
                </a:solidFill>
                <a:latin typeface="Times New Roman" panose="02020603050405020304" pitchFamily="18" charset="0"/>
                <a:cs typeface="Times New Roman" panose="02020603050405020304" pitchFamily="18" charset="0"/>
              </a:rPr>
              <a:t> 2026 – 2031 </a:t>
            </a:r>
            <a:r>
              <a:rPr lang="en-US" sz="2200" b="1" dirty="0" err="1">
                <a:solidFill>
                  <a:srgbClr val="FF0000"/>
                </a:solidFill>
                <a:latin typeface="Times New Roman" panose="02020603050405020304" pitchFamily="18" charset="0"/>
                <a:cs typeface="Times New Roman" panose="02020603050405020304" pitchFamily="18" charset="0"/>
              </a:rPr>
              <a:t>tại</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khu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vực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bỏ</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phiếu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số</a:t>
            </a:r>
            <a:r>
              <a:rPr lang="en-US" sz="2200" b="1" dirty="0">
                <a:solidFill>
                  <a:srgbClr val="FF0000"/>
                </a:solidFill>
                <a:latin typeface="Times New Roman" panose="02020603050405020304" pitchFamily="18"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xã</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Ứng</a:t>
            </a:r>
            <a:r>
              <a:rPr lang="en-US" sz="2200" b="1" dirty="0">
                <a:solidFill>
                  <a:srgbClr val="FF0000"/>
                </a:solidFill>
                <a:latin typeface="Times New Roman" panose="02020603050405020304" pitchFamily="18" charset="0"/>
                <a:cs typeface="Times New Roman" panose="02020603050405020304" pitchFamily="18" charset="0"/>
              </a:rPr>
              <a:t> Thiên.</a:t>
            </a:r>
          </a:p>
          <a:p>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Xin </a:t>
            </a:r>
            <a:r>
              <a:rPr lang="en-US" sz="2000" b="1" dirty="0" err="1">
                <a:solidFill>
                  <a:srgbClr val="FF0000"/>
                </a:solidFill>
                <a:latin typeface="Times New Roman" panose="02020603050405020304" pitchFamily="18" charset="0"/>
                <a:cs typeface="Times New Roman" panose="02020603050405020304" pitchFamily="18" charset="0"/>
              </a:rPr>
              <a:t>trân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trọng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ơn</a:t>
            </a:r>
            <a:r>
              <a:rPr lang="en-US" sz="2000" b="1"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01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9F1B4-1C40-C6E3-42AB-6BC082DB1F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34746B-2FF8-0721-CC5F-008919716B1E}"/>
              </a:ext>
            </a:extLst>
          </p:cNvPr>
          <p:cNvSpPr/>
          <p:nvPr/>
        </p:nvSpPr>
        <p:spPr>
          <a:xfrm>
            <a:off x="4349889" y="211932"/>
            <a:ext cx="4995278" cy="630942"/>
          </a:xfrm>
          <a:prstGeom prst="rect">
            <a:avLst/>
          </a:prstGeom>
        </p:spPr>
        <p:txBody>
          <a:bodyPr wrap="none">
            <a:spAutoFit/>
          </a:bodyPr>
          <a:lstStyle/>
          <a:p>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DIỄN VĂN KHAI MẠC</a:t>
            </a:r>
          </a:p>
        </p:txBody>
      </p:sp>
      <p:sp>
        <p:nvSpPr>
          <p:cNvPr id="3" name="Rectangle 2">
            <a:extLst>
              <a:ext uri="{FF2B5EF4-FFF2-40B4-BE49-F238E27FC236}">
                <a16:creationId xmlns:a16="http://schemas.microsoft.com/office/drawing/2014/main" id="{5B2EE790-017F-A3D1-EBAC-EFD853A3C955}"/>
              </a:ext>
            </a:extLst>
          </p:cNvPr>
          <p:cNvSpPr/>
          <p:nvPr/>
        </p:nvSpPr>
        <p:spPr>
          <a:xfrm>
            <a:off x="279400" y="896854"/>
            <a:ext cx="13722350" cy="7525137"/>
          </a:xfrm>
          <a:prstGeom prst="rect">
            <a:avLst/>
          </a:prstGeom>
        </p:spPr>
        <p:txBody>
          <a:bodyPr wrap="square">
            <a:spAutoFit/>
          </a:bodyPr>
          <a:lstStyle/>
          <a:p>
            <a:pPr algn="ctr"/>
            <a:r>
              <a:rPr lang="en-US" sz="2800" b="1" dirty="0">
                <a:solidFill>
                  <a:schemeClr val="accent1">
                    <a:lumMod val="75000"/>
                  </a:schemeClr>
                </a:solidFill>
                <a:latin typeface="Times New Roman" panose="02020603050405020304" pitchFamily="18" charset="0"/>
                <a:cs typeface="Times New Roman" panose="02020603050405020304" pitchFamily="18" charset="0"/>
              </a:rPr>
              <a:t>MẪU 02</a:t>
            </a:r>
            <a:endParaRPr lang="vi-VN" sz="28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30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Kính</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thưa</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chí</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3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Kính</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thưa</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300" b="1" dirty="0">
                <a:solidFill>
                  <a:schemeClr val="accent1">
                    <a:lumMod val="75000"/>
                  </a:schemeClr>
                </a:solidFill>
                <a:latin typeface="Times New Roman" panose="02020603050405020304" pitchFamily="18" charset="0"/>
                <a:cs typeface="Times New Roman" panose="02020603050405020304" pitchFamily="18" charset="0"/>
              </a:rPr>
              <a:t> tri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khu</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300" b="1" dirty="0">
                <a:solidFill>
                  <a:schemeClr val="accent1">
                    <a:lumMod val="75000"/>
                  </a:schemeClr>
                </a:solidFill>
                <a:latin typeface="Times New Roman" panose="02020603050405020304" pitchFamily="18" charset="0"/>
                <a:cs typeface="Times New Roman" panose="02020603050405020304" pitchFamily="18" charset="0"/>
              </a:rPr>
              <a:t> </a:t>
            </a:r>
            <a:r>
              <a:rPr lang="en-US" sz="23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3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Hôm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nay,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15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tháng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3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năm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2026,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Khu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2000" b="1" dirty="0">
                <a:solidFill>
                  <a:schemeClr val="accent1">
                    <a:lumMod val="75000"/>
                  </a:schemeClr>
                </a:solidFill>
                <a:latin typeface="Times New Roman" panose="02020603050405020304" pitchFamily="18" charset="0"/>
                <a:cs typeface="Times New Roman" panose="02020603050405020304" pitchFamily="18" charset="0"/>
              </a:rPr>
              <a:t> …….,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Ứng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Thiên,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phố</a:t>
            </a:r>
            <a:r>
              <a:rPr lang="en-US" sz="2000" b="1" dirty="0">
                <a:solidFill>
                  <a:schemeClr val="accent1">
                    <a:lumMod val="75000"/>
                  </a:schemeClr>
                </a:solidFill>
                <a:latin typeface="Times New Roman" panose="02020603050405020304" pitchFamily="18" charset="0"/>
                <a:cs typeface="Times New Roman" panose="02020603050405020304" pitchFamily="18" charset="0"/>
              </a:rPr>
              <a:t> Hà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Tổ</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chúng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tôi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long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trọng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tổ</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chức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lễ</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khai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mạc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Quốc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khóa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XVI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nhiệm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kỳ</a:t>
            </a:r>
            <a:r>
              <a:rPr lang="en-US" sz="2000" b="1" dirty="0">
                <a:solidFill>
                  <a:schemeClr val="accent1">
                    <a:lumMod val="75000"/>
                  </a:schemeClr>
                </a:solidFill>
                <a:latin typeface="Times New Roman" panose="02020603050405020304" pitchFamily="18" charset="0"/>
                <a:cs typeface="Times New Roman" panose="02020603050405020304" pitchFamily="18" charset="0"/>
              </a:rPr>
              <a:t> 2026 – 2031.</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Quốc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khóa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XVI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nhiệm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kỳ</a:t>
            </a:r>
            <a:r>
              <a:rPr lang="en-US" sz="2000" b="1" dirty="0">
                <a:solidFill>
                  <a:schemeClr val="accent1">
                    <a:lumMod val="75000"/>
                  </a:schemeClr>
                </a:solidFill>
                <a:latin typeface="Times New Roman" panose="02020603050405020304" pitchFamily="18" charset="0"/>
                <a:cs typeface="Times New Roman" panose="02020603050405020304" pitchFamily="18" charset="0"/>
              </a:rPr>
              <a:t> 2026 – 2031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chính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trị</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trọng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đất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lớn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000" b="1" dirty="0">
                <a:solidFill>
                  <a:schemeClr val="accent1">
                    <a:lumMod val="75000"/>
                  </a:schemeClr>
                </a:solidFill>
                <a:latin typeface="Times New Roman" panose="02020603050405020304" pitchFamily="18" charset="0"/>
                <a:cs typeface="Times New Roman" panose="02020603050405020304" pitchFamily="18" charset="0"/>
              </a:rPr>
              <a:t> ý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đặc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biệt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quan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trọng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đối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chung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Ứng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Thiên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riêng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Thông qua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tri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tiếp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quyền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chủ</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mình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lựa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chọn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tiêu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phẩm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chất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năng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uy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tín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ý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nguyện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vọng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Quốc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lãnh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chỉ</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ủy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đảng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chính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quyền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địa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phương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hướng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dẫn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Ủy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ban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phối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chặt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chẽ</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Ủy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ban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Mặt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trận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Tổ</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quốc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nghiêm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túc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Tổ</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thời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điểm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này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điều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cần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thiết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phục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vụ</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chuẩn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đầy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đủ</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đảm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định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Để</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diễn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ra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chủ</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thành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tôi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đề</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nghị</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tri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phát</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huy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đầy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đủ</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quyền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vụ</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công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nguyên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tắc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nghiêm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chỉnh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hành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quy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phòng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tham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gia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với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tinh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thần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trách</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nhiệm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góp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cùng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tri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sự</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Sau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đây</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tôi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xin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tuyên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bố</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khai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mạc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bầu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Quốc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khóa</a:t>
            </a:r>
            <a:r>
              <a:rPr lang="en-US" sz="2000" b="1" dirty="0">
                <a:solidFill>
                  <a:schemeClr val="accent1">
                    <a:lumMod val="75000"/>
                  </a:schemeClr>
                </a:solidFill>
                <a:latin typeface="Times New Roman" panose="02020603050405020304" pitchFamily="18" charset="0"/>
                <a:cs typeface="Times New Roman" panose="02020603050405020304" pitchFamily="18" charset="0"/>
              </a:rPr>
              <a:t> XVI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cấp</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nhiệm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kỳ</a:t>
            </a:r>
            <a:r>
              <a:rPr lang="en-US" sz="2000" b="1" dirty="0">
                <a:solidFill>
                  <a:schemeClr val="accent1">
                    <a:lumMod val="75000"/>
                  </a:schemeClr>
                </a:solidFill>
                <a:latin typeface="Times New Roman" panose="02020603050405020304" pitchFamily="18" charset="0"/>
                <a:cs typeface="Times New Roman" panose="02020603050405020304" pitchFamily="18" charset="0"/>
              </a:rPr>
              <a:t> 2026 – 2031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khu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vực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bỏ</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phiếu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số</a:t>
            </a:r>
            <a:r>
              <a:rPr lang="en-US" sz="2000" b="1" dirty="0">
                <a:solidFill>
                  <a:schemeClr val="accent1">
                    <a:lumMod val="75000"/>
                  </a:schemeClr>
                </a:solidFill>
                <a:latin typeface="Times New Roman" panose="02020603050405020304" pitchFamily="18" charset="0"/>
                <a:cs typeface="Times New Roman" panose="02020603050405020304" pitchFamily="18" charset="0"/>
              </a:rPr>
              <a:t> …….,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xã</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Ứng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Thiên.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Trân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trọng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cảm</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ơn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đồng</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chí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đại</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toàn</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cử</a:t>
            </a:r>
            <a:r>
              <a:rPr lang="en-US" sz="2000" b="1" dirty="0">
                <a:solidFill>
                  <a:schemeClr val="accent1">
                    <a:lumMod val="75000"/>
                  </a:schemeClr>
                </a:solidFill>
                <a:latin typeface="Times New Roman" panose="02020603050405020304" pitchFamily="18" charset="0"/>
                <a:cs typeface="Times New Roman" panose="02020603050405020304" pitchFamily="18" charset="0"/>
              </a:rPr>
              <a:t> tri!</a:t>
            </a:r>
          </a:p>
          <a:p>
            <a:endParaRPr lang="en-US" sz="2000" b="1" dirty="0">
              <a:solidFill>
                <a:srgbClr val="99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4777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77488" y="905978"/>
            <a:ext cx="9204960" cy="859210"/>
          </a:xfrm>
          <a:prstGeom prst="rect">
            <a:avLst/>
          </a:prstGeom>
        </p:spPr>
        <p:txBody>
          <a:bodyPr lIns="0" tIns="0" rIns="0" bIns="0" rtlCol="0" anchor="t">
            <a:spAutoFit/>
          </a:bodyPr>
          <a:lstStyle/>
          <a:p>
            <a:pPr>
              <a:lnSpc>
                <a:spcPts val="6687"/>
              </a:lnSpc>
            </a:pPr>
            <a:r>
              <a:rPr lang="en-US" sz="5500" b="1" spc="-151" dirty="0">
                <a:solidFill>
                  <a:srgbClr val="002060"/>
                </a:solidFill>
                <a:latin typeface="Times New Roman" panose="02020603050405020304" pitchFamily="18" charset="0"/>
                <a:ea typeface="Garet Bold"/>
                <a:cs typeface="Times New Roman" panose="02020603050405020304" pitchFamily="18" charset="0"/>
                <a:sym typeface="Garet Bold"/>
              </a:rPr>
              <a:t>05 </a:t>
            </a:r>
            <a:r>
              <a:rPr lang="en-US" sz="5500" b="1" spc="-151" dirty="0" err="1">
                <a:solidFill>
                  <a:srgbClr val="002060"/>
                </a:solidFill>
                <a:latin typeface="Times New Roman" panose="02020603050405020304" pitchFamily="18" charset="0"/>
                <a:ea typeface="Garet Bold"/>
                <a:cs typeface="Times New Roman" panose="02020603050405020304" pitchFamily="18" charset="0"/>
                <a:sym typeface="Garet Bold"/>
              </a:rPr>
              <a:t>Nguyên</a:t>
            </a:r>
            <a:r>
              <a:rPr lang="en-US" sz="5500" b="1" spc="-151" dirty="0">
                <a:solidFill>
                  <a:srgbClr val="002060"/>
                </a:solidFill>
                <a:latin typeface="Times New Roman" panose="02020603050405020304" pitchFamily="18" charset="0"/>
                <a:ea typeface="Garet Bold"/>
                <a:cs typeface="Times New Roman" panose="02020603050405020304" pitchFamily="18" charset="0"/>
                <a:sym typeface="Garet Bold"/>
              </a:rPr>
              <a:t> </a:t>
            </a:r>
            <a:r>
              <a:rPr lang="en-US" sz="5500" b="1" spc="-151" dirty="0" err="1">
                <a:solidFill>
                  <a:srgbClr val="002060"/>
                </a:solidFill>
                <a:latin typeface="Times New Roman" panose="02020603050405020304" pitchFamily="18" charset="0"/>
                <a:ea typeface="Garet Bold"/>
                <a:cs typeface="Times New Roman" panose="02020603050405020304" pitchFamily="18" charset="0"/>
                <a:sym typeface="Garet Bold"/>
              </a:rPr>
              <a:t>tắc</a:t>
            </a:r>
            <a:endParaRPr lang="en-US" sz="5500" b="1" spc="-151" dirty="0">
              <a:solidFill>
                <a:srgbClr val="002060"/>
              </a:solidFill>
              <a:latin typeface="Times New Roman" panose="02020603050405020304" pitchFamily="18" charset="0"/>
              <a:ea typeface="Garet Bold"/>
              <a:cs typeface="Times New Roman" panose="02020603050405020304" pitchFamily="18" charset="0"/>
              <a:sym typeface="Garet Bold"/>
            </a:endParaRPr>
          </a:p>
        </p:txBody>
      </p:sp>
      <p:grpSp>
        <p:nvGrpSpPr>
          <p:cNvPr id="3" name="Group 3"/>
          <p:cNvGrpSpPr/>
          <p:nvPr/>
        </p:nvGrpSpPr>
        <p:grpSpPr>
          <a:xfrm>
            <a:off x="3302232" y="5876764"/>
            <a:ext cx="4557275" cy="1391439"/>
            <a:chOff x="-64090" y="-160832"/>
            <a:chExt cx="7595459" cy="2319066"/>
          </a:xfrm>
        </p:grpSpPr>
        <p:sp>
          <p:nvSpPr>
            <p:cNvPr id="4" name="TextBox 4"/>
            <p:cNvSpPr txBox="1"/>
            <p:nvPr/>
          </p:nvSpPr>
          <p:spPr>
            <a:xfrm>
              <a:off x="-64090" y="-160832"/>
              <a:ext cx="7264401" cy="583065"/>
            </a:xfrm>
            <a:prstGeom prst="rect">
              <a:avLst/>
            </a:prstGeom>
          </p:spPr>
          <p:txBody>
            <a:bodyPr lIns="0" tIns="0" rIns="0" bIns="0" rtlCol="0" anchor="t">
              <a:spAutoFit/>
            </a:bodyPr>
            <a:lstStyle/>
            <a:p>
              <a:pPr>
                <a:lnSpc>
                  <a:spcPts val="2687"/>
                </a:lnSpc>
                <a:spcBef>
                  <a:spcPct val="0"/>
                </a:spcBef>
              </a:pP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Viết</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hỏng</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Đổi</a:t>
              </a:r>
              <a:endPar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endParaRPr>
            </a:p>
          </p:txBody>
        </p:sp>
        <p:sp>
          <p:nvSpPr>
            <p:cNvPr id="5" name="TextBox 5"/>
            <p:cNvSpPr txBox="1"/>
            <p:nvPr/>
          </p:nvSpPr>
          <p:spPr>
            <a:xfrm>
              <a:off x="-64090" y="491110"/>
              <a:ext cx="7595459" cy="1667124"/>
            </a:xfrm>
            <a:prstGeom prst="rect">
              <a:avLst/>
            </a:prstGeom>
          </p:spPr>
          <p:txBody>
            <a:bodyPr wrap="square" lIns="0" tIns="0" rIns="0" bIns="0" rtlCol="0" anchor="t">
              <a:spAutoFit/>
            </a:bodyPr>
            <a:lstStyle/>
            <a:p>
              <a:pPr algn="just">
                <a:lnSpc>
                  <a:spcPts val="2587"/>
                </a:lnSpc>
                <a:spcBef>
                  <a:spcPct val="0"/>
                </a:spcBef>
              </a:pP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Nếu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phiếu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bị</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hỏng</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thu</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hồi</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phiếu</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hỏng</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và</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phát</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phiếu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bầu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mới</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để</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đảm</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bảo</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tính</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hợp</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lệ</a:t>
              </a:r>
              <a:r>
                <a:rPr lang="en-US" sz="2000" dirty="0">
                  <a:solidFill>
                    <a:srgbClr val="002060"/>
                  </a:solidFill>
                  <a:latin typeface="Times New Roman" panose="02020603050405020304" pitchFamily="18" charset="0"/>
                  <a:ea typeface="Helvetica World"/>
                  <a:cs typeface="Times New Roman" panose="02020603050405020304" pitchFamily="18" charset="0"/>
                  <a:sym typeface="Helvetica World"/>
                </a:rPr>
                <a:t>.</a:t>
              </a:r>
            </a:p>
          </p:txBody>
        </p:sp>
      </p:grpSp>
      <p:sp>
        <p:nvSpPr>
          <p:cNvPr id="6" name="TextBox 6"/>
          <p:cNvSpPr txBox="1"/>
          <p:nvPr/>
        </p:nvSpPr>
        <p:spPr>
          <a:xfrm>
            <a:off x="2625772" y="5911165"/>
            <a:ext cx="468462" cy="356764"/>
          </a:xfrm>
          <a:prstGeom prst="rect">
            <a:avLst/>
          </a:prstGeom>
        </p:spPr>
        <p:txBody>
          <a:bodyPr lIns="0" tIns="0" rIns="0" bIns="0" rtlCol="0" anchor="t">
            <a:spAutoFit/>
          </a:bodyPr>
          <a:lstStyle/>
          <a:p>
            <a:pPr>
              <a:lnSpc>
                <a:spcPts val="2587"/>
              </a:lnSpc>
            </a:pPr>
            <a:r>
              <a:rPr lang="en-US" sz="355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03</a:t>
            </a:r>
          </a:p>
        </p:txBody>
      </p:sp>
      <p:sp>
        <p:nvSpPr>
          <p:cNvPr id="9" name="TextBox 9"/>
          <p:cNvSpPr txBox="1"/>
          <p:nvPr/>
        </p:nvSpPr>
        <p:spPr>
          <a:xfrm>
            <a:off x="3321458" y="2114776"/>
            <a:ext cx="5040797" cy="2333972"/>
          </a:xfrm>
          <a:prstGeom prst="rect">
            <a:avLst/>
          </a:prstGeom>
        </p:spPr>
        <p:txBody>
          <a:bodyPr wrap="square" lIns="0" tIns="0" rIns="0" bIns="0" rtlCol="0" anchor="t">
            <a:spAutoFit/>
          </a:bodyPr>
          <a:lstStyle/>
          <a:p>
            <a:pPr algn="just">
              <a:lnSpc>
                <a:spcPts val="2587"/>
              </a:lnSpc>
              <a:spcBef>
                <a:spcPct val="0"/>
              </a:spcBef>
            </a:pP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Mời</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cử</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tri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tiêu</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biểu</a:t>
            </a:r>
            <a:r>
              <a:rPr lang="en-US" sz="30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30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bỏ</a:t>
            </a:r>
            <a:r>
              <a:rPr lang="en-US" sz="30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30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phiếu</a:t>
            </a:r>
            <a:r>
              <a:rPr lang="en-US" sz="30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3000" dirty="0" err="1">
                <a:solidFill>
                  <a:srgbClr val="002060"/>
                </a:solidFill>
                <a:latin typeface="Times New Roman" panose="02020603050405020304" pitchFamily="18" charset="0"/>
                <a:ea typeface="Helvetica World"/>
                <a:cs typeface="Times New Roman" panose="02020603050405020304" pitchFamily="18" charset="0"/>
                <a:sym typeface="Helvetica World"/>
              </a:rPr>
              <a:t>trước</a:t>
            </a:r>
            <a:r>
              <a:rPr lang="en-US" sz="1848" dirty="0">
                <a:solidFill>
                  <a:srgbClr val="333333"/>
                </a:solidFill>
                <a:latin typeface="Helvetica World"/>
                <a:ea typeface="Helvetica World"/>
                <a:cs typeface="Helvetica World"/>
                <a:sym typeface="Helvetica World"/>
              </a:rPr>
              <a:t> </a:t>
            </a:r>
            <a:r>
              <a:rPr lang="en-US" sz="2200" i="1" dirty="0">
                <a:solidFill>
                  <a:srgbClr val="002060"/>
                </a:solidFill>
                <a:latin typeface="Times New Roman" panose="02020603050405020304" pitchFamily="18" charset="0"/>
                <a:cs typeface="Times New Roman" panose="02020603050405020304" pitchFamily="18" charset="0"/>
              </a:rPr>
              <a:t>(</a:t>
            </a:r>
            <a:r>
              <a:rPr lang="en-US" sz="2200" i="1" dirty="0" err="1">
                <a:solidFill>
                  <a:srgbClr val="002060"/>
                </a:solidFill>
                <a:latin typeface="Times New Roman" panose="02020603050405020304" pitchFamily="18" charset="0"/>
                <a:cs typeface="Times New Roman" panose="02020603050405020304" pitchFamily="18" charset="0"/>
              </a:rPr>
              <a:t>cấp</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ủy</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đảng</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chính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quyền</a:t>
            </a:r>
            <a:r>
              <a:rPr lang="en-US" sz="2200" i="1" dirty="0">
                <a:solidFill>
                  <a:srgbClr val="002060"/>
                </a:solidFill>
                <a:latin typeface="Times New Roman" panose="02020603050405020304" pitchFamily="18" charset="0"/>
                <a:cs typeface="Times New Roman" panose="02020603050405020304" pitchFamily="18" charset="0"/>
              </a:rPr>
              <a:t>, MTTQ, </a:t>
            </a:r>
            <a:r>
              <a:rPr lang="en-US" sz="2200" i="1" dirty="0" err="1">
                <a:solidFill>
                  <a:srgbClr val="002060"/>
                </a:solidFill>
                <a:latin typeface="Times New Roman" panose="02020603050405020304" pitchFamily="18" charset="0"/>
                <a:cs typeface="Times New Roman" panose="02020603050405020304" pitchFamily="18" charset="0"/>
              </a:rPr>
              <a:t>người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có</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công</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với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cách</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mạng</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chức</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sắc</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tôn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giáo</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nếu</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có</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người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cao</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tuổi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nhất</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người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có</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uy</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tín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trong</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đồng</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bào</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dân</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tộc</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thiểu</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số</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nếu</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có</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có</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mặt</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tại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thời</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điểm</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bỏ</a:t>
            </a:r>
            <a:r>
              <a:rPr lang="en-US" sz="2200" i="1" dirty="0">
                <a:solidFill>
                  <a:srgbClr val="002060"/>
                </a:solidFill>
                <a:latin typeface="Times New Roman" panose="02020603050405020304" pitchFamily="18" charset="0"/>
                <a:cs typeface="Times New Roman" panose="02020603050405020304" pitchFamily="18" charset="0"/>
              </a:rPr>
              <a:t> </a:t>
            </a:r>
            <a:r>
              <a:rPr lang="en-US" sz="2200" i="1" dirty="0" err="1">
                <a:solidFill>
                  <a:srgbClr val="002060"/>
                </a:solidFill>
                <a:latin typeface="Times New Roman" panose="02020603050405020304" pitchFamily="18" charset="0"/>
                <a:cs typeface="Times New Roman" panose="02020603050405020304" pitchFamily="18" charset="0"/>
              </a:rPr>
              <a:t>phiếu</a:t>
            </a:r>
            <a:r>
              <a:rPr lang="en-US" sz="2200" i="1" dirty="0">
                <a:solidFill>
                  <a:srgbClr val="002060"/>
                </a:solidFill>
                <a:latin typeface="Times New Roman" panose="02020603050405020304" pitchFamily="18" charset="0"/>
                <a:cs typeface="Times New Roman" panose="02020603050405020304" pitchFamily="18" charset="0"/>
              </a:rPr>
              <a:t>.</a:t>
            </a:r>
            <a:r>
              <a:rPr lang="vi-VN" sz="2200" i="1" dirty="0">
                <a:solidFill>
                  <a:srgbClr val="002060"/>
                </a:solidFill>
                <a:latin typeface="Times New Roman" panose="02020603050405020304" pitchFamily="18" charset="0"/>
                <a:cs typeface="Times New Roman" panose="02020603050405020304" pitchFamily="18" charset="0"/>
              </a:rPr>
              <a:t> </a:t>
            </a:r>
            <a:endParaRPr lang="en-US" sz="2200" i="1" dirty="0">
              <a:solidFill>
                <a:srgbClr val="002060"/>
              </a:solidFill>
              <a:latin typeface="Times New Roman" panose="02020603050405020304" pitchFamily="18" charset="0"/>
              <a:cs typeface="Times New Roman" panose="02020603050405020304" pitchFamily="18" charset="0"/>
            </a:endParaRPr>
          </a:p>
          <a:p>
            <a:pPr>
              <a:lnSpc>
                <a:spcPts val="2587"/>
              </a:lnSpc>
              <a:spcBef>
                <a:spcPct val="0"/>
              </a:spcBef>
            </a:pPr>
            <a:r>
              <a:rPr lang="en-US" sz="1848" dirty="0">
                <a:solidFill>
                  <a:srgbClr val="333333"/>
                </a:solidFill>
                <a:latin typeface="Helvetica World"/>
                <a:ea typeface="Helvetica World"/>
                <a:cs typeface="Helvetica World"/>
                <a:sym typeface="Helvetica World"/>
              </a:rPr>
              <a:t> </a:t>
            </a:r>
          </a:p>
        </p:txBody>
      </p:sp>
      <p:sp>
        <p:nvSpPr>
          <p:cNvPr id="10" name="TextBox 10"/>
          <p:cNvSpPr txBox="1"/>
          <p:nvPr/>
        </p:nvSpPr>
        <p:spPr>
          <a:xfrm>
            <a:off x="2630554" y="2130696"/>
            <a:ext cx="468462" cy="356764"/>
          </a:xfrm>
          <a:prstGeom prst="rect">
            <a:avLst/>
          </a:prstGeom>
        </p:spPr>
        <p:txBody>
          <a:bodyPr lIns="0" tIns="0" rIns="0" bIns="0" rtlCol="0" anchor="t">
            <a:spAutoFit/>
          </a:bodyPr>
          <a:lstStyle/>
          <a:p>
            <a:pPr>
              <a:lnSpc>
                <a:spcPts val="2587"/>
              </a:lnSpc>
            </a:pPr>
            <a:r>
              <a:rPr lang="en-US" sz="355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01</a:t>
            </a:r>
          </a:p>
        </p:txBody>
      </p:sp>
      <p:grpSp>
        <p:nvGrpSpPr>
          <p:cNvPr id="11" name="Group 11"/>
          <p:cNvGrpSpPr/>
          <p:nvPr/>
        </p:nvGrpSpPr>
        <p:grpSpPr>
          <a:xfrm>
            <a:off x="9552203" y="2205705"/>
            <a:ext cx="4184579" cy="1470047"/>
            <a:chOff x="-338213" y="-38100"/>
            <a:chExt cx="7602613" cy="2450078"/>
          </a:xfrm>
        </p:grpSpPr>
        <p:sp>
          <p:nvSpPr>
            <p:cNvPr id="12" name="TextBox 12"/>
            <p:cNvSpPr txBox="1"/>
            <p:nvPr/>
          </p:nvSpPr>
          <p:spPr>
            <a:xfrm>
              <a:off x="0" y="-38100"/>
              <a:ext cx="7264400" cy="583065"/>
            </a:xfrm>
            <a:prstGeom prst="rect">
              <a:avLst/>
            </a:prstGeom>
          </p:spPr>
          <p:txBody>
            <a:bodyPr lIns="0" tIns="0" rIns="0" bIns="0" rtlCol="0" anchor="t">
              <a:spAutoFit/>
            </a:bodyPr>
            <a:lstStyle/>
            <a:p>
              <a:pPr>
                <a:lnSpc>
                  <a:spcPts val="2687"/>
                </a:lnSpc>
                <a:spcBef>
                  <a:spcPct val="0"/>
                </a:spcBef>
              </a:pP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Bỏ</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phiếu</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liên</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tục</a:t>
              </a:r>
              <a:endPar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endParaRPr>
            </a:p>
          </p:txBody>
        </p:sp>
        <p:sp>
          <p:nvSpPr>
            <p:cNvPr id="13" name="TextBox 13"/>
            <p:cNvSpPr txBox="1"/>
            <p:nvPr/>
          </p:nvSpPr>
          <p:spPr>
            <a:xfrm>
              <a:off x="-338213" y="744855"/>
              <a:ext cx="7264400" cy="1667123"/>
            </a:xfrm>
            <a:prstGeom prst="rect">
              <a:avLst/>
            </a:prstGeom>
          </p:spPr>
          <p:txBody>
            <a:bodyPr lIns="0" tIns="0" rIns="0" bIns="0" rtlCol="0" anchor="t">
              <a:spAutoFit/>
            </a:bodyPr>
            <a:lstStyle/>
            <a:p>
              <a:pPr algn="ctr">
                <a:lnSpc>
                  <a:spcPts val="2587"/>
                </a:lnSpc>
                <a:spcBef>
                  <a:spcPct val="0"/>
                </a:spcBef>
              </a:pPr>
              <a:r>
                <a:rPr lang="en-US" sz="2500" dirty="0" err="1">
                  <a:solidFill>
                    <a:srgbClr val="002060"/>
                  </a:solidFill>
                  <a:latin typeface="Times New Roman" panose="02020603050405020304" pitchFamily="18" charset="0"/>
                  <a:cs typeface="Times New Roman" panose="02020603050405020304" pitchFamily="18" charset="0"/>
                  <a:sym typeface="Helvetica World"/>
                </a:rPr>
                <a:t>Hãy</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Bold"/>
                </a:rPr>
                <a:t>bỏ</a:t>
              </a:r>
              <a:r>
                <a:rPr lang="en-US" sz="2500" dirty="0">
                  <a:solidFill>
                    <a:srgbClr val="002060"/>
                  </a:solidFill>
                  <a:latin typeface="Times New Roman" panose="02020603050405020304" pitchFamily="18" charset="0"/>
                  <a:cs typeface="Times New Roman" panose="02020603050405020304" pitchFamily="18" charset="0"/>
                  <a:sym typeface="Helvetica World Bo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Bold"/>
                </a:rPr>
                <a:t>phiếu</a:t>
              </a:r>
              <a:r>
                <a:rPr lang="en-US" sz="2500" dirty="0">
                  <a:solidFill>
                    <a:srgbClr val="002060"/>
                  </a:solidFill>
                  <a:latin typeface="Times New Roman" panose="02020603050405020304" pitchFamily="18" charset="0"/>
                  <a:cs typeface="Times New Roman" panose="02020603050405020304" pitchFamily="18" charset="0"/>
                  <a:sym typeface="Helvetica World Bo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Bold"/>
                </a:rPr>
                <a:t>liên</a:t>
              </a:r>
              <a:r>
                <a:rPr lang="en-US" sz="2500" dirty="0">
                  <a:solidFill>
                    <a:srgbClr val="002060"/>
                  </a:solidFill>
                  <a:latin typeface="Times New Roman" panose="02020603050405020304" pitchFamily="18" charset="0"/>
                  <a:cs typeface="Times New Roman" panose="02020603050405020304" pitchFamily="18" charset="0"/>
                  <a:sym typeface="Helvetica World Bo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Bold"/>
                </a:rPr>
                <a:t>tục</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và</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luôn</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hướng</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dẫn</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để</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quy</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trình</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diễn</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ra</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suôn</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sẻ</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và</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không</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bị</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gián</a:t>
              </a:r>
              <a:r>
                <a:rPr lang="en-US" sz="2500" dirty="0">
                  <a:solidFill>
                    <a:srgbClr val="002060"/>
                  </a:solidFill>
                  <a:latin typeface="Times New Roman" panose="02020603050405020304" pitchFamily="18" charset="0"/>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cs typeface="Times New Roman" panose="02020603050405020304" pitchFamily="18" charset="0"/>
                  <a:sym typeface="Helvetica World"/>
                </a:rPr>
                <a:t>đoạn</a:t>
              </a:r>
              <a:r>
                <a:rPr lang="en-US" sz="1848" dirty="0">
                  <a:solidFill>
                    <a:srgbClr val="333333"/>
                  </a:solidFill>
                  <a:latin typeface="Helvetica World"/>
                  <a:ea typeface="Helvetica World"/>
                  <a:cs typeface="Helvetica World"/>
                  <a:sym typeface="Helvetica World"/>
                </a:rPr>
                <a:t>.</a:t>
              </a:r>
            </a:p>
          </p:txBody>
        </p:sp>
      </p:grpSp>
      <p:sp>
        <p:nvSpPr>
          <p:cNvPr id="14" name="TextBox 14"/>
          <p:cNvSpPr txBox="1"/>
          <p:nvPr/>
        </p:nvSpPr>
        <p:spPr>
          <a:xfrm>
            <a:off x="9066682" y="2296147"/>
            <a:ext cx="468462" cy="333425"/>
          </a:xfrm>
          <a:prstGeom prst="rect">
            <a:avLst/>
          </a:prstGeom>
        </p:spPr>
        <p:txBody>
          <a:bodyPr lIns="0" tIns="0" rIns="0" bIns="0" rtlCol="0" anchor="t">
            <a:spAutoFit/>
          </a:bodyPr>
          <a:lstStyle/>
          <a:p>
            <a:pPr>
              <a:lnSpc>
                <a:spcPts val="2587"/>
              </a:lnSpc>
            </a:pPr>
            <a:r>
              <a:rPr lang="en-US" sz="355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04</a:t>
            </a:r>
          </a:p>
        </p:txBody>
      </p:sp>
      <p:grpSp>
        <p:nvGrpSpPr>
          <p:cNvPr id="15" name="Group 15"/>
          <p:cNvGrpSpPr/>
          <p:nvPr/>
        </p:nvGrpSpPr>
        <p:grpSpPr>
          <a:xfrm>
            <a:off x="3340685" y="4403329"/>
            <a:ext cx="5002344" cy="1175506"/>
            <a:chOff x="-1077192" y="82687"/>
            <a:chExt cx="8337240" cy="1959177"/>
          </a:xfrm>
        </p:grpSpPr>
        <p:sp>
          <p:nvSpPr>
            <p:cNvPr id="16" name="TextBox 16"/>
            <p:cNvSpPr txBox="1"/>
            <p:nvPr/>
          </p:nvSpPr>
          <p:spPr>
            <a:xfrm>
              <a:off x="-1077192" y="82687"/>
              <a:ext cx="7264400" cy="583065"/>
            </a:xfrm>
            <a:prstGeom prst="rect">
              <a:avLst/>
            </a:prstGeom>
          </p:spPr>
          <p:txBody>
            <a:bodyPr lIns="0" tIns="0" rIns="0" bIns="0" rtlCol="0" anchor="t">
              <a:spAutoFit/>
            </a:bodyPr>
            <a:lstStyle/>
            <a:p>
              <a:pPr>
                <a:lnSpc>
                  <a:spcPts val="2687"/>
                </a:lnSpc>
                <a:spcBef>
                  <a:spcPct val="0"/>
                </a:spcBef>
              </a:pP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Tự</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mình</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đi</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bầu</a:t>
              </a:r>
              <a:endPar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endParaRPr>
            </a:p>
          </p:txBody>
        </p:sp>
        <p:sp>
          <p:nvSpPr>
            <p:cNvPr id="17" name="TextBox 17"/>
            <p:cNvSpPr txBox="1"/>
            <p:nvPr/>
          </p:nvSpPr>
          <p:spPr>
            <a:xfrm>
              <a:off x="-1077192" y="930449"/>
              <a:ext cx="8337240" cy="1111415"/>
            </a:xfrm>
            <a:prstGeom prst="rect">
              <a:avLst/>
            </a:prstGeom>
          </p:spPr>
          <p:txBody>
            <a:bodyPr wrap="square" lIns="0" tIns="0" rIns="0" bIns="0" rtlCol="0" anchor="t">
              <a:spAutoFit/>
            </a:bodyPr>
            <a:lstStyle/>
            <a:p>
              <a:pPr algn="just">
                <a:lnSpc>
                  <a:spcPts val="2587"/>
                </a:lnSpc>
                <a:spcBef>
                  <a:spcPct val="0"/>
                </a:spcBef>
              </a:pP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Cử</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tri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cần</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tự</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mình</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đi</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bầu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không</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bầu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hộ</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hay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bầu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thay</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trừ</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khi</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luật</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cho</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phép</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a:t>
              </a:r>
            </a:p>
          </p:txBody>
        </p:sp>
      </p:grpSp>
      <p:grpSp>
        <p:nvGrpSpPr>
          <p:cNvPr id="18" name="Group 18"/>
          <p:cNvGrpSpPr/>
          <p:nvPr/>
        </p:nvGrpSpPr>
        <p:grpSpPr>
          <a:xfrm>
            <a:off x="9738360" y="4091940"/>
            <a:ext cx="4358640" cy="1470047"/>
            <a:chOff x="0" y="-38100"/>
            <a:chExt cx="7264400" cy="2450078"/>
          </a:xfrm>
        </p:grpSpPr>
        <p:sp>
          <p:nvSpPr>
            <p:cNvPr id="19" name="TextBox 19"/>
            <p:cNvSpPr txBox="1"/>
            <p:nvPr/>
          </p:nvSpPr>
          <p:spPr>
            <a:xfrm>
              <a:off x="0" y="-38100"/>
              <a:ext cx="7264400" cy="583065"/>
            </a:xfrm>
            <a:prstGeom prst="rect">
              <a:avLst/>
            </a:prstGeom>
          </p:spPr>
          <p:txBody>
            <a:bodyPr lIns="0" tIns="0" rIns="0" bIns="0" rtlCol="0" anchor="t">
              <a:spAutoFit/>
            </a:bodyPr>
            <a:lstStyle/>
            <a:p>
              <a:pPr>
                <a:lnSpc>
                  <a:spcPts val="2687"/>
                </a:lnSpc>
                <a:spcBef>
                  <a:spcPct val="0"/>
                </a:spcBef>
              </a:pP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Bỏ</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phiếu</a:t>
              </a:r>
              <a:r>
                <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30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kín</a:t>
              </a:r>
              <a:endParaRPr lang="en-US" sz="30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endParaRPr>
            </a:p>
          </p:txBody>
        </p:sp>
        <p:sp>
          <p:nvSpPr>
            <p:cNvPr id="20" name="TextBox 20"/>
            <p:cNvSpPr txBox="1"/>
            <p:nvPr/>
          </p:nvSpPr>
          <p:spPr>
            <a:xfrm>
              <a:off x="0" y="744855"/>
              <a:ext cx="7264400" cy="1667123"/>
            </a:xfrm>
            <a:prstGeom prst="rect">
              <a:avLst/>
            </a:prstGeom>
          </p:spPr>
          <p:txBody>
            <a:bodyPr lIns="0" tIns="0" rIns="0" bIns="0" rtlCol="0" anchor="t">
              <a:spAutoFit/>
            </a:bodyPr>
            <a:lstStyle/>
            <a:p>
              <a:pPr>
                <a:lnSpc>
                  <a:spcPts val="2587"/>
                </a:lnSpc>
                <a:spcBef>
                  <a:spcPct val="0"/>
                </a:spcBef>
              </a:pP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Cần</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bỏ</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phiếu</a:t>
              </a:r>
              <a:r>
                <a:rPr lang="en-US" sz="250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 </a:t>
              </a:r>
              <a:r>
                <a:rPr lang="en-US" sz="2500" b="1" dirty="0" err="1">
                  <a:solidFill>
                    <a:srgbClr val="002060"/>
                  </a:solidFill>
                  <a:latin typeface="Times New Roman" panose="02020603050405020304" pitchFamily="18" charset="0"/>
                  <a:ea typeface="Helvetica World Bold"/>
                  <a:cs typeface="Times New Roman" panose="02020603050405020304" pitchFamily="18" charset="0"/>
                  <a:sym typeface="Helvetica World Bold"/>
                </a:rPr>
                <a:t>kín</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để</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đảm</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bảo</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quyền</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riêng</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tư</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không</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ai</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được</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xem</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phiếu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bầu</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của</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người</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 </a:t>
              </a:r>
              <a:r>
                <a:rPr lang="en-US" sz="2500" dirty="0" err="1">
                  <a:solidFill>
                    <a:srgbClr val="002060"/>
                  </a:solidFill>
                  <a:latin typeface="Times New Roman" panose="02020603050405020304" pitchFamily="18" charset="0"/>
                  <a:ea typeface="Helvetica World"/>
                  <a:cs typeface="Times New Roman" panose="02020603050405020304" pitchFamily="18" charset="0"/>
                  <a:sym typeface="Helvetica World"/>
                </a:rPr>
                <a:t>khác</a:t>
              </a:r>
              <a:r>
                <a:rPr lang="en-US" sz="2500" dirty="0">
                  <a:solidFill>
                    <a:srgbClr val="002060"/>
                  </a:solidFill>
                  <a:latin typeface="Times New Roman" panose="02020603050405020304" pitchFamily="18" charset="0"/>
                  <a:ea typeface="Helvetica World"/>
                  <a:cs typeface="Times New Roman" panose="02020603050405020304" pitchFamily="18" charset="0"/>
                  <a:sym typeface="Helvetica World"/>
                </a:rPr>
                <a:t>.</a:t>
              </a:r>
            </a:p>
          </p:txBody>
        </p:sp>
      </p:grpSp>
      <p:sp>
        <p:nvSpPr>
          <p:cNvPr id="21" name="TextBox 21"/>
          <p:cNvSpPr txBox="1"/>
          <p:nvPr/>
        </p:nvSpPr>
        <p:spPr>
          <a:xfrm>
            <a:off x="2647982" y="4403329"/>
            <a:ext cx="468462" cy="356764"/>
          </a:xfrm>
          <a:prstGeom prst="rect">
            <a:avLst/>
          </a:prstGeom>
        </p:spPr>
        <p:txBody>
          <a:bodyPr lIns="0" tIns="0" rIns="0" bIns="0" rtlCol="0" anchor="t">
            <a:spAutoFit/>
          </a:bodyPr>
          <a:lstStyle/>
          <a:p>
            <a:pPr>
              <a:lnSpc>
                <a:spcPts val="2587"/>
              </a:lnSpc>
            </a:pPr>
            <a:r>
              <a:rPr lang="en-US" sz="355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02</a:t>
            </a:r>
          </a:p>
        </p:txBody>
      </p:sp>
      <p:sp>
        <p:nvSpPr>
          <p:cNvPr id="22" name="TextBox 22"/>
          <p:cNvSpPr txBox="1"/>
          <p:nvPr/>
        </p:nvSpPr>
        <p:spPr>
          <a:xfrm>
            <a:off x="9066682" y="4164412"/>
            <a:ext cx="468462" cy="333425"/>
          </a:xfrm>
          <a:prstGeom prst="rect">
            <a:avLst/>
          </a:prstGeom>
        </p:spPr>
        <p:txBody>
          <a:bodyPr lIns="0" tIns="0" rIns="0" bIns="0" rtlCol="0" anchor="t">
            <a:spAutoFit/>
          </a:bodyPr>
          <a:lstStyle/>
          <a:p>
            <a:pPr>
              <a:lnSpc>
                <a:spcPts val="2587"/>
              </a:lnSpc>
            </a:pPr>
            <a:r>
              <a:rPr lang="en-US" sz="3550" b="1" dirty="0">
                <a:solidFill>
                  <a:srgbClr val="002060"/>
                </a:solidFill>
                <a:latin typeface="Times New Roman" panose="02020603050405020304" pitchFamily="18" charset="0"/>
                <a:ea typeface="Helvetica World Bold"/>
                <a:cs typeface="Times New Roman" panose="02020603050405020304" pitchFamily="18" charset="0"/>
                <a:sym typeface="Helvetica World Bold"/>
              </a:rPr>
              <a:t>05</a:t>
            </a:r>
          </a:p>
        </p:txBody>
      </p:sp>
      <p:sp>
        <p:nvSpPr>
          <p:cNvPr id="23" name="Rectangle 22"/>
          <p:cNvSpPr/>
          <p:nvPr/>
        </p:nvSpPr>
        <p:spPr>
          <a:xfrm>
            <a:off x="664843" y="14038"/>
            <a:ext cx="9025291" cy="772006"/>
          </a:xfrm>
          <a:prstGeom prst="rect">
            <a:avLst/>
          </a:prstGeom>
        </p:spPr>
        <p:txBody>
          <a:bodyPr wrap="none">
            <a:spAutoFit/>
          </a:bodyPr>
          <a:lstStyle/>
          <a:p>
            <a:pPr>
              <a:lnSpc>
                <a:spcPts val="5250"/>
              </a:lnSpc>
            </a:pPr>
            <a:r>
              <a:rPr lang="en-US" sz="5500" b="1" dirty="0">
                <a:solidFill>
                  <a:srgbClr val="002060"/>
                </a:solidFill>
                <a:latin typeface="Times New Roman" panose="02020603050405020304" pitchFamily="18" charset="0"/>
                <a:ea typeface="Libre Baskerville" pitchFamily="34" charset="-122"/>
                <a:cs typeface="Times New Roman" panose="02020603050405020304" pitchFamily="18" charset="0"/>
              </a:rPr>
              <a:t>6.4. TIẾN HÀNH BỎ PHIẾU</a:t>
            </a:r>
            <a:endParaRPr lang="en-US" sz="55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46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239" y="130498"/>
            <a:ext cx="10256141" cy="630942"/>
          </a:xfrm>
          <a:prstGeom prst="rect">
            <a:avLst/>
          </a:prstGeom>
        </p:spPr>
        <p:txBody>
          <a:bodyPr wrap="none">
            <a:spAutoFit/>
          </a:bodyPr>
          <a:lstStyle/>
          <a:p>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XỬ LÝ TÌNH HUỐNG THEO CÁC NGUYÊN TẮC</a:t>
            </a:r>
          </a:p>
        </p:txBody>
      </p:sp>
      <p:sp>
        <p:nvSpPr>
          <p:cNvPr id="3" name="Rectangle 2"/>
          <p:cNvSpPr/>
          <p:nvPr/>
        </p:nvSpPr>
        <p:spPr>
          <a:xfrm>
            <a:off x="207818" y="1017005"/>
            <a:ext cx="6982691" cy="5539978"/>
          </a:xfrm>
          <a:prstGeom prst="rect">
            <a:avLst/>
          </a:prstGeom>
        </p:spPr>
        <p:txBody>
          <a:bodyPr wrap="square">
            <a:spAutoFit/>
          </a:bodyPr>
          <a:lstStyle/>
          <a:p>
            <a:pPr algn="ctr"/>
            <a:r>
              <a:rPr lang="vi-VN" sz="2800" b="1" dirty="0">
                <a:solidFill>
                  <a:srgbClr val="002060"/>
                </a:solidFill>
                <a:latin typeface="Times New Roman" panose="02020603050405020304" pitchFamily="18" charset="0"/>
                <a:cs typeface="Times New Roman" panose="02020603050405020304" pitchFamily="18" charset="0"/>
              </a:rPr>
              <a:t>NGUYÊN TẮC 1</a:t>
            </a:r>
            <a:r>
              <a:rPr lang="en-US" sz="2800" b="1" dirty="0">
                <a:solidFill>
                  <a:srgbClr val="002060"/>
                </a:solidFill>
                <a:latin typeface="Times New Roman" panose="02020603050405020304" pitchFamily="18" charset="0"/>
                <a:cs typeface="Times New Roman" panose="02020603050405020304" pitchFamily="18" charset="0"/>
              </a:rPr>
              <a:t>: </a:t>
            </a:r>
            <a:r>
              <a:rPr lang="vi-VN" sz="2800" b="1" dirty="0">
                <a:solidFill>
                  <a:srgbClr val="002060"/>
                </a:solidFill>
                <a:latin typeface="Times New Roman" panose="02020603050405020304" pitchFamily="18" charset="0"/>
                <a:cs typeface="Times New Roman" panose="02020603050405020304" pitchFamily="18" charset="0"/>
              </a:rPr>
              <a:t>MỜI CỬ TRI TIÊU BIỂU BỎ PHIẾU TRƯỚC</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r>
              <a:rPr lang="en-US" sz="3000" b="1" dirty="0">
                <a:solidFill>
                  <a:srgbClr val="FF3399"/>
                </a:solidFill>
                <a:latin typeface="Times New Roman" panose="02020603050405020304" pitchFamily="18" charset="0"/>
                <a:cs typeface="Times New Roman" panose="02020603050405020304" pitchFamily="18" charset="0"/>
              </a:rPr>
              <a:t>❓</a:t>
            </a:r>
            <a:r>
              <a:rPr lang="en-US" sz="3000" b="1" dirty="0">
                <a:latin typeface="Times New Roman" panose="02020603050405020304" pitchFamily="18" charset="0"/>
                <a:cs typeface="Times New Roman" panose="02020603050405020304" pitchFamily="18" charset="0"/>
              </a:rPr>
              <a:t> </a:t>
            </a:r>
            <a:r>
              <a:rPr lang="vi-VN" sz="3000" b="1" dirty="0">
                <a:solidFill>
                  <a:srgbClr val="FF3399"/>
                </a:solidFill>
                <a:latin typeface="Times New Roman" panose="02020603050405020304" pitchFamily="18" charset="0"/>
                <a:cs typeface="Times New Roman" panose="02020603050405020304" pitchFamily="18" charset="0"/>
              </a:rPr>
              <a:t>TÌNH HUỐNG</a:t>
            </a:r>
            <a:r>
              <a:rPr lang="en-US" sz="3000" b="1" dirty="0">
                <a:solidFill>
                  <a:srgbClr val="FF3399"/>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Đến giờ khai mạc nhưng </a:t>
            </a:r>
            <a:r>
              <a:rPr lang="vi-VN" sz="3000" b="1" dirty="0">
                <a:solidFill>
                  <a:srgbClr val="002060"/>
                </a:solidFill>
                <a:latin typeface="Times New Roman" panose="02020603050405020304" pitchFamily="18" charset="0"/>
                <a:cs typeface="Times New Roman" panose="02020603050405020304" pitchFamily="18" charset="0"/>
              </a:rPr>
              <a:t>chưa có mặt người cao tuổi nhất hoặc người có uy tín DTTS</a:t>
            </a:r>
            <a:r>
              <a:rPr lang="vi-VN" sz="3000" dirty="0">
                <a:solidFill>
                  <a:srgbClr val="002060"/>
                </a:solidFill>
                <a:latin typeface="Times New Roman" panose="02020603050405020304" pitchFamily="18" charset="0"/>
                <a:cs typeface="Times New Roman" panose="02020603050405020304" pitchFamily="18" charset="0"/>
              </a:rPr>
              <a:t> tại khu vực bỏ phiếu. Có khai mạc và cho bỏ phiếu không?</a:t>
            </a:r>
          </a:p>
          <a:p>
            <a:r>
              <a:rPr lang="en-US"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XỬ LÝ ĐÚNG</a:t>
            </a:r>
          </a:p>
          <a:p>
            <a:r>
              <a:rPr lang="vi-VN"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Vẫn khai mạc và tổ chức bỏ phiếu</a:t>
            </a:r>
            <a:br>
              <a:rPr lang="vi-VN" sz="3000" dirty="0">
                <a:solidFill>
                  <a:srgbClr val="002060"/>
                </a:solidFill>
                <a:latin typeface="Times New Roman" panose="02020603050405020304" pitchFamily="18" charset="0"/>
                <a:cs typeface="Times New Roman" panose="02020603050405020304" pitchFamily="18" charset="0"/>
              </a:rPr>
            </a:br>
            <a:r>
              <a:rPr lang="vi-VN" sz="3000" dirty="0">
                <a:solidFill>
                  <a:srgbClr val="002060"/>
                </a:solidFill>
                <a:latin typeface="Times New Roman" panose="02020603050405020304" pitchFamily="18" charset="0"/>
                <a:cs typeface="Times New Roman" panose="02020603050405020304" pitchFamily="18" charset="0"/>
              </a:rPr>
              <a:t>➡️ Mời </a:t>
            </a:r>
            <a:r>
              <a:rPr lang="vi-VN" sz="3000" b="1" dirty="0">
                <a:solidFill>
                  <a:srgbClr val="002060"/>
                </a:solidFill>
                <a:latin typeface="Times New Roman" panose="02020603050405020304" pitchFamily="18" charset="0"/>
                <a:cs typeface="Times New Roman" panose="02020603050405020304" pitchFamily="18" charset="0"/>
              </a:rPr>
              <a:t>những cử tri tiêu biểu đang có mặt</a:t>
            </a:r>
            <a:r>
              <a:rPr lang="vi-VN" sz="3000" dirty="0">
                <a:solidFill>
                  <a:srgbClr val="002060"/>
                </a:solidFill>
                <a:latin typeface="Times New Roman" panose="02020603050405020304" pitchFamily="18" charset="0"/>
                <a:cs typeface="Times New Roman" panose="02020603050405020304" pitchFamily="18" charset="0"/>
              </a:rPr>
              <a:t> bỏ phiếu trước</a:t>
            </a:r>
            <a:br>
              <a:rPr lang="vi-VN" sz="3000" dirty="0">
                <a:solidFill>
                  <a:srgbClr val="002060"/>
                </a:solidFill>
                <a:latin typeface="Times New Roman" panose="02020603050405020304" pitchFamily="18" charset="0"/>
                <a:cs typeface="Times New Roman" panose="02020603050405020304" pitchFamily="18" charset="0"/>
              </a:rPr>
            </a:br>
            <a:r>
              <a:rPr lang="vi-VN"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Không chờ đủ </a:t>
            </a:r>
            <a:r>
              <a:rPr lang="vi-VN" sz="3000" dirty="0">
                <a:solidFill>
                  <a:srgbClr val="002060"/>
                </a:solidFill>
                <a:latin typeface="Times New Roman" panose="02020603050405020304" pitchFamily="18" charset="0"/>
                <a:cs typeface="Times New Roman" panose="02020603050405020304" pitchFamily="18" charset="0"/>
              </a:rPr>
              <a:t>các đối tượng tiêu biểu</a:t>
            </a:r>
          </a:p>
        </p:txBody>
      </p:sp>
      <p:sp>
        <p:nvSpPr>
          <p:cNvPr id="4" name="Rectangle 1"/>
          <p:cNvSpPr>
            <a:spLocks noChangeArrowheads="1"/>
          </p:cNvSpPr>
          <p:nvPr/>
        </p:nvSpPr>
        <p:spPr bwMode="auto">
          <a:xfrm>
            <a:off x="257280" y="6556983"/>
            <a:ext cx="68891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GHI NHỚ</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Mời</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tiêu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biểu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nguyên</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tắc</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tổ</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chức</a:t>
            </a:r>
            <a:r>
              <a:rPr lang="en-US" altLang="en-US" sz="3000" i="1" dirty="0">
                <a:solidFill>
                  <a:srgbClr val="FF0000"/>
                </a:solidFill>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phải</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điều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kiện</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bắt</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buộc</a:t>
            </a:r>
            <a:r>
              <a:rPr kumimoji="0" lang="en-US" altLang="en-US" sz="900" b="0" i="1" u="none" strike="noStrike" cap="none" normalizeH="0" baseline="0" dirty="0">
                <a:ln>
                  <a:noFill/>
                </a:ln>
                <a:solidFill>
                  <a:schemeClr val="tx1"/>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7667928" y="672850"/>
            <a:ext cx="6733872"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800" b="1" dirty="0">
                <a:solidFill>
                  <a:srgbClr val="002060"/>
                </a:solidFill>
                <a:latin typeface="Times New Roman" panose="02020603050405020304" pitchFamily="18" charset="0"/>
                <a:cs typeface="Times New Roman" panose="02020603050405020304" pitchFamily="18" charset="0"/>
              </a:rPr>
              <a:t>NGUYÊN TẮC 2</a:t>
            </a:r>
            <a:r>
              <a:rPr lang="en-US" altLang="en-US" sz="2800" b="1" dirty="0">
                <a:solidFill>
                  <a:srgbClr val="002060"/>
                </a:solidFill>
                <a:latin typeface="Times New Roman" panose="02020603050405020304" pitchFamily="18" charset="0"/>
                <a:cs typeface="Times New Roman" panose="02020603050405020304" pitchFamily="18" charset="0"/>
              </a:rPr>
              <a:t>: </a:t>
            </a:r>
            <a:r>
              <a:rPr lang="vi-VN" altLang="en-US" sz="2800" b="1" dirty="0">
                <a:solidFill>
                  <a:srgbClr val="002060"/>
                </a:solidFill>
                <a:latin typeface="Times New Roman" panose="02020603050405020304" pitchFamily="18" charset="0"/>
                <a:cs typeface="Times New Roman" panose="02020603050405020304" pitchFamily="18" charset="0"/>
              </a:rPr>
              <a:t>BỎ PHIẾU LIÊN TỤC – LUÔN HƯỚNG DẪN</a:t>
            </a:r>
          </a:p>
          <a:p>
            <a:pPr lvl="0" algn="ctr" eaLnBrk="0" fontAlgn="base" hangingPunct="0">
              <a:spcBef>
                <a:spcPct val="0"/>
              </a:spcBef>
              <a:spcAft>
                <a:spcPct val="0"/>
              </a:spcAft>
            </a:pPr>
            <a:endParaRPr lang="en-US" altLang="en-US" sz="2800" b="1"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3399"/>
                </a:solidFill>
                <a:effectLst/>
                <a:latin typeface="Times New Roman" panose="02020603050405020304" pitchFamily="18" charset="0"/>
                <a:cs typeface="Times New Roman" panose="02020603050405020304" pitchFamily="18" charset="0"/>
              </a:rPr>
              <a:t>❓ TÌNH HUỐNG:</a:t>
            </a:r>
            <a:r>
              <a:rPr kumimoji="0" lang="en-US" altLang="en-US" sz="3000" b="1" i="0" u="none" strike="noStrike" cap="none" normalizeH="0" dirty="0">
                <a:ln>
                  <a:noFill/>
                </a:ln>
                <a:solidFill>
                  <a:srgbClr val="FF3399"/>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Giữa</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buổi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bỏ</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xảy</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ra</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mất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điện</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đông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tri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chờ</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nên</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tạm</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dừng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phát</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XỬ LÝ ĐÚNG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Ưu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tiên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duy</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trì</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bỏ</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liên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tục</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còn</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điều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kiện</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Thành</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viên</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Tổ</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bầu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tăng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cường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hướng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dẫn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điều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tiết</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tạm</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dừng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bảo</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đảm</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điều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kiện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bỏ</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GHI NHỚ</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vì</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khó</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khăn</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mà</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gián</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đoạn</a:t>
            </a:r>
            <a:endParaRPr kumimoji="0" lang="en-US" altLang="en-US"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9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4074" y="631396"/>
            <a:ext cx="7128162"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3000" b="1" dirty="0">
                <a:solidFill>
                  <a:srgbClr val="002060"/>
                </a:solidFill>
                <a:latin typeface="Times New Roman" panose="02020603050405020304" pitchFamily="18" charset="0"/>
                <a:cs typeface="Times New Roman" panose="02020603050405020304" pitchFamily="18" charset="0"/>
              </a:rPr>
              <a:t>NGUYÊN TẮC 3: TỰ MÌNH ĐI BẦU – KHÔNG BẦU HỘ</a:t>
            </a:r>
          </a:p>
          <a:p>
            <a:pPr lvl="0" algn="ctr" eaLnBrk="0" fontAlgn="base" hangingPunct="0">
              <a:spcBef>
                <a:spcPct val="0"/>
              </a:spcBef>
              <a:spcAft>
                <a:spcPct val="0"/>
              </a:spcAft>
            </a:pPr>
            <a:endParaRPr lang="en-US" altLang="en-US" sz="3000" b="1"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3399"/>
                </a:solidFill>
                <a:effectLst/>
                <a:latin typeface="Times New Roman" panose="02020603050405020304" pitchFamily="18" charset="0"/>
                <a:cs typeface="Times New Roman" panose="02020603050405020304" pitchFamily="18" charset="0"/>
              </a:rPr>
              <a:t>❓ TÌNH HUỐNG:</a:t>
            </a:r>
            <a:r>
              <a:rPr kumimoji="0" lang="en-US" altLang="en-US" sz="3000" b="1" i="0" u="none" strike="noStrike" cap="none" normalizeH="0" dirty="0">
                <a:ln>
                  <a:noFill/>
                </a:ln>
                <a:solidFill>
                  <a:srgbClr val="FF3399"/>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Người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nhà</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đề</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nghị</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bỏ</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thay</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cho</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tri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vì</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viết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rõ</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chữ</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XỬ LÝ ĐÚNG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KHÔNG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cho</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bầu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thay</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được</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viết</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hộ</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thuộc</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trường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hợp</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luật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cho</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phép</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tri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tự</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mình</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bỏ</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vào</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hòm</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GHI NHỚ</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Viết</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hộ</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bầu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thay</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7502236" y="631396"/>
            <a:ext cx="6650428"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n-US" sz="3000" b="1" dirty="0">
                <a:solidFill>
                  <a:srgbClr val="002060"/>
                </a:solidFill>
                <a:latin typeface="Times New Roman" panose="02020603050405020304" pitchFamily="18" charset="0"/>
                <a:cs typeface="Times New Roman" panose="02020603050405020304" pitchFamily="18" charset="0"/>
              </a:rPr>
              <a:t>NGUYÊN TẮC 4: BỎ PHIẾU KÍN – KHÔNG AI XEM</a:t>
            </a:r>
          </a:p>
          <a:p>
            <a:pPr lvl="0" algn="ctr" eaLnBrk="0" fontAlgn="base" hangingPunct="0">
              <a:spcBef>
                <a:spcPct val="0"/>
              </a:spcBef>
              <a:spcAft>
                <a:spcPct val="0"/>
              </a:spcAft>
            </a:pPr>
            <a:endParaRPr lang="en-US" altLang="en-US" sz="3000" b="1"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3399"/>
                </a:solidFill>
                <a:effectLst/>
                <a:latin typeface="Times New Roman" panose="02020603050405020304" pitchFamily="18" charset="0"/>
                <a:cs typeface="Times New Roman" panose="02020603050405020304" pitchFamily="18" charset="0"/>
              </a:rPr>
              <a:t>❓ TÌNH HUỐNG:</a:t>
            </a:r>
            <a:r>
              <a:rPr kumimoji="0" lang="en-US" altLang="en-US" sz="3000" b="1" i="0" u="none" strike="noStrike" cap="none" normalizeH="0" dirty="0">
                <a:ln>
                  <a:noFill/>
                </a:ln>
                <a:solidFill>
                  <a:srgbClr val="FF3399"/>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tri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Tổ</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bầu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Tôi</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gạch</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thế</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này</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đã</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đúng</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chưa</a:t>
            </a:r>
            <a:r>
              <a:rPr kumimoji="0" lang="en-US" altLang="en-US" sz="3000" b="0" i="1"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XỬ LÝ ĐÚNG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xem</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nội</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dung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hướng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dẫn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nguyên</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tắc</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chung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cách</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gạch</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hợp</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lệ</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viết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nhầm</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đổi</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mới</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GHI NHỚ</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Hướng</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dẫn</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bỏ</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phiếu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can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thiệp</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nội</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dung.</a:t>
            </a:r>
            <a:endParaRPr kumimoji="0" lang="en-US" altLang="en-US"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32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248882" y="369075"/>
            <a:ext cx="4772501" cy="493157"/>
          </a:xfrm>
          <a:prstGeom prst="rect">
            <a:avLst/>
          </a:prstGeom>
          <a:noFill/>
          <a:ln/>
        </p:spPr>
        <p:txBody>
          <a:bodyPr wrap="none" lIns="0" tIns="0" rIns="0" bIns="0" rtlCol="0" anchor="t"/>
          <a:lstStyle/>
          <a:p>
            <a:pPr marL="0" indent="0" algn="ctr">
              <a:lnSpc>
                <a:spcPts val="3850"/>
              </a:lnSpc>
              <a:buNone/>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Mục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tiêu</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tập</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huấn</a:t>
            </a:r>
            <a:endParaRPr lang="en-US" sz="5000" b="1" dirty="0">
              <a:latin typeface="Times New Roman" panose="02020603050405020304" pitchFamily="18" charset="0"/>
              <a:cs typeface="Times New Roman" panose="02020603050405020304" pitchFamily="18" charset="0"/>
            </a:endParaRPr>
          </a:p>
        </p:txBody>
      </p:sp>
      <p:sp>
        <p:nvSpPr>
          <p:cNvPr id="4" name="Shape 1"/>
          <p:cNvSpPr/>
          <p:nvPr/>
        </p:nvSpPr>
        <p:spPr>
          <a:xfrm>
            <a:off x="5880973" y="1163836"/>
            <a:ext cx="8749426" cy="1540431"/>
          </a:xfrm>
          <a:prstGeom prst="roundRect">
            <a:avLst>
              <a:gd name="adj" fmla="val 1537"/>
            </a:avLst>
          </a:prstGeom>
          <a:solidFill>
            <a:srgbClr val="EAE8F3"/>
          </a:solidFill>
          <a:ln/>
        </p:spPr>
        <p:txBody>
          <a:bodyPr/>
          <a:lstStyle/>
          <a:p>
            <a:endParaRPr lang="en-US"/>
          </a:p>
        </p:txBody>
      </p:sp>
      <p:pic>
        <p:nvPicPr>
          <p:cNvPr id="5" name="Image 1" descr="preencoded.png"/>
          <p:cNvPicPr>
            <a:picLocks noChangeAspect="1"/>
          </p:cNvPicPr>
          <p:nvPr/>
        </p:nvPicPr>
        <p:blipFill>
          <a:blip r:embed="rId3"/>
          <a:stretch>
            <a:fillRect/>
          </a:stretch>
        </p:blipFill>
        <p:spPr>
          <a:xfrm>
            <a:off x="6196489" y="1321594"/>
            <a:ext cx="473393" cy="473393"/>
          </a:xfrm>
          <a:prstGeom prst="rect">
            <a:avLst/>
          </a:prstGeom>
        </p:spPr>
      </p:pic>
      <p:pic>
        <p:nvPicPr>
          <p:cNvPr id="6" name="Image 2"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6624" y="1451729"/>
            <a:ext cx="213003" cy="213003"/>
          </a:xfrm>
          <a:prstGeom prst="rect">
            <a:avLst/>
          </a:prstGeom>
        </p:spPr>
      </p:pic>
      <p:sp>
        <p:nvSpPr>
          <p:cNvPr id="7" name="Text 2"/>
          <p:cNvSpPr/>
          <p:nvPr/>
        </p:nvSpPr>
        <p:spPr>
          <a:xfrm>
            <a:off x="6196489" y="1952744"/>
            <a:ext cx="2108478" cy="246578"/>
          </a:xfrm>
          <a:prstGeom prst="rect">
            <a:avLst/>
          </a:prstGeom>
          <a:noFill/>
          <a:ln/>
        </p:spPr>
        <p:txBody>
          <a:bodyPr wrap="none" lIns="0" tIns="0" rIns="0" bIns="0" rtlCol="0" anchor="t"/>
          <a:lstStyle/>
          <a:p>
            <a:pPr marL="0" indent="0" algn="l">
              <a:lnSpc>
                <a:spcPts val="1900"/>
              </a:lnSpc>
              <a:buNone/>
            </a:pPr>
            <a:r>
              <a:rPr lang="en-US" sz="2500" b="1" dirty="0">
                <a:solidFill>
                  <a:srgbClr val="49495A"/>
                </a:solidFill>
                <a:latin typeface="Times New Roman" panose="02020603050405020304" pitchFamily="18" charset="0"/>
                <a:ea typeface="Libre Baskerville" pitchFamily="34" charset="-122"/>
                <a:cs typeface="Times New Roman" panose="02020603050405020304" pitchFamily="18" charset="0"/>
              </a:rPr>
              <a:t>Nắm vững nghiệp vụ</a:t>
            </a:r>
            <a:endParaRPr lang="en-US" sz="2500" b="1" dirty="0">
              <a:latin typeface="Times New Roman" panose="02020603050405020304" pitchFamily="18" charset="0"/>
              <a:cs typeface="Times New Roman" panose="02020603050405020304" pitchFamily="18" charset="0"/>
            </a:endParaRPr>
          </a:p>
        </p:txBody>
      </p:sp>
      <p:sp>
        <p:nvSpPr>
          <p:cNvPr id="8" name="Text 3"/>
          <p:cNvSpPr/>
          <p:nvPr/>
        </p:nvSpPr>
        <p:spPr>
          <a:xfrm>
            <a:off x="6196489" y="2293977"/>
            <a:ext cx="7723823" cy="252532"/>
          </a:xfrm>
          <a:prstGeom prst="rect">
            <a:avLst/>
          </a:prstGeom>
          <a:noFill/>
          <a:ln/>
        </p:spPr>
        <p:txBody>
          <a:bodyPr wrap="none" lIns="0" tIns="0" rIns="0" bIns="0" rtlCol="0" anchor="t"/>
          <a:lstStyle/>
          <a:p>
            <a:pPr marL="0" indent="0" algn="l">
              <a:lnSpc>
                <a:spcPts val="1950"/>
              </a:lnSpc>
              <a:buNone/>
            </a:pP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Hiểu rõ tất cả nghiệp vụ theo </a:t>
            </a:r>
            <a:r>
              <a:rPr lang="en-US" sz="2500" dirty="0" err="1">
                <a:solidFill>
                  <a:srgbClr val="49495A"/>
                </a:solidFill>
                <a:latin typeface="Times New Roman" panose="02020603050405020304" pitchFamily="18" charset="0"/>
                <a:ea typeface="Open Sans" pitchFamily="34" charset="-122"/>
                <a:cs typeface="Times New Roman" panose="02020603050405020304" pitchFamily="18" charset="0"/>
              </a:rPr>
              <a:t>Thông</a:t>
            </a: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 </a:t>
            </a:r>
            <a:r>
              <a:rPr lang="en-US" sz="2500" dirty="0" err="1">
                <a:solidFill>
                  <a:srgbClr val="49495A"/>
                </a:solidFill>
                <a:latin typeface="Times New Roman" panose="02020603050405020304" pitchFamily="18" charset="0"/>
                <a:ea typeface="Open Sans" pitchFamily="34" charset="-122"/>
                <a:cs typeface="Times New Roman" panose="02020603050405020304" pitchFamily="18" charset="0"/>
              </a:rPr>
              <a:t>tư</a:t>
            </a: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 </a:t>
            </a:r>
            <a:r>
              <a:rPr lang="en-US" sz="2500" dirty="0" err="1">
                <a:solidFill>
                  <a:srgbClr val="49495A"/>
                </a:solidFill>
                <a:latin typeface="Times New Roman" panose="02020603050405020304" pitchFamily="18" charset="0"/>
                <a:ea typeface="Open Sans" pitchFamily="34" charset="-122"/>
                <a:cs typeface="Times New Roman" panose="02020603050405020304" pitchFamily="18" charset="0"/>
              </a:rPr>
              <a:t>số</a:t>
            </a: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 21/2025/TT-BNV</a:t>
            </a:r>
            <a:r>
              <a:rPr lang="en-US" sz="1200" dirty="0">
                <a:solidFill>
                  <a:srgbClr val="49495A"/>
                </a:solidFill>
                <a:latin typeface="Open Sans" pitchFamily="34" charset="0"/>
                <a:ea typeface="Open Sans" pitchFamily="34" charset="-122"/>
                <a:cs typeface="Open Sans" pitchFamily="34" charset="-120"/>
              </a:rPr>
              <a:t>.</a:t>
            </a:r>
            <a:endParaRPr lang="en-US" sz="1200" dirty="0"/>
          </a:p>
        </p:txBody>
      </p:sp>
      <p:sp>
        <p:nvSpPr>
          <p:cNvPr id="9" name="Shape 4"/>
          <p:cNvSpPr/>
          <p:nvPr/>
        </p:nvSpPr>
        <p:spPr>
          <a:xfrm>
            <a:off x="6038731" y="2829341"/>
            <a:ext cx="8591668" cy="1540431"/>
          </a:xfrm>
          <a:prstGeom prst="roundRect">
            <a:avLst>
              <a:gd name="adj" fmla="val 1537"/>
            </a:avLst>
          </a:prstGeom>
          <a:solidFill>
            <a:srgbClr val="EAE8F3"/>
          </a:solidFill>
          <a:ln/>
        </p:spPr>
        <p:txBody>
          <a:bodyPr/>
          <a:lstStyle/>
          <a:p>
            <a:endParaRPr lang="en-US"/>
          </a:p>
        </p:txBody>
      </p:sp>
      <p:pic>
        <p:nvPicPr>
          <p:cNvPr id="10" name="Image 3" descr="preencoded.png"/>
          <p:cNvPicPr>
            <a:picLocks noChangeAspect="1"/>
          </p:cNvPicPr>
          <p:nvPr/>
        </p:nvPicPr>
        <p:blipFill>
          <a:blip r:embed="rId6"/>
          <a:stretch>
            <a:fillRect/>
          </a:stretch>
        </p:blipFill>
        <p:spPr>
          <a:xfrm>
            <a:off x="6196489" y="3019782"/>
            <a:ext cx="473393" cy="473393"/>
          </a:xfrm>
          <a:prstGeom prst="rect">
            <a:avLst/>
          </a:prstGeom>
        </p:spPr>
      </p:pic>
      <p:pic>
        <p:nvPicPr>
          <p:cNvPr id="11" name="Image 4"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6624" y="3149918"/>
            <a:ext cx="213003" cy="213003"/>
          </a:xfrm>
          <a:prstGeom prst="rect">
            <a:avLst/>
          </a:prstGeom>
        </p:spPr>
      </p:pic>
      <p:sp>
        <p:nvSpPr>
          <p:cNvPr id="12" name="Text 5"/>
          <p:cNvSpPr/>
          <p:nvPr/>
        </p:nvSpPr>
        <p:spPr>
          <a:xfrm>
            <a:off x="6196489" y="3650933"/>
            <a:ext cx="2104787" cy="246578"/>
          </a:xfrm>
          <a:prstGeom prst="rect">
            <a:avLst/>
          </a:prstGeom>
          <a:noFill/>
          <a:ln/>
        </p:spPr>
        <p:txBody>
          <a:bodyPr wrap="none" lIns="0" tIns="0" rIns="0" bIns="0" rtlCol="0" anchor="t"/>
          <a:lstStyle/>
          <a:p>
            <a:pPr marL="0" indent="0" algn="l">
              <a:lnSpc>
                <a:spcPts val="1900"/>
              </a:lnSpc>
              <a:buNone/>
            </a:pPr>
            <a:r>
              <a:rPr lang="en-US" sz="2500" b="1" dirty="0">
                <a:solidFill>
                  <a:srgbClr val="49495A"/>
                </a:solidFill>
                <a:latin typeface="Times New Roman" panose="02020603050405020304" pitchFamily="18" charset="0"/>
                <a:ea typeface="Libre Baskerville" pitchFamily="34" charset="-122"/>
                <a:cs typeface="Times New Roman" panose="02020603050405020304" pitchFamily="18" charset="0"/>
              </a:rPr>
              <a:t>Thực hành quy trình</a:t>
            </a:r>
            <a:endParaRPr lang="en-US" sz="2500" b="1" dirty="0">
              <a:latin typeface="Times New Roman" panose="02020603050405020304" pitchFamily="18" charset="0"/>
              <a:cs typeface="Times New Roman" panose="02020603050405020304" pitchFamily="18" charset="0"/>
            </a:endParaRPr>
          </a:p>
        </p:txBody>
      </p:sp>
      <p:sp>
        <p:nvSpPr>
          <p:cNvPr id="13" name="Text 6"/>
          <p:cNvSpPr/>
          <p:nvPr/>
        </p:nvSpPr>
        <p:spPr>
          <a:xfrm>
            <a:off x="6196489" y="3992166"/>
            <a:ext cx="7723823" cy="252532"/>
          </a:xfrm>
          <a:prstGeom prst="rect">
            <a:avLst/>
          </a:prstGeom>
          <a:noFill/>
          <a:ln/>
        </p:spPr>
        <p:txBody>
          <a:bodyPr wrap="none" lIns="0" tIns="0" rIns="0" bIns="0" rtlCol="0" anchor="t"/>
          <a:lstStyle/>
          <a:p>
            <a:pPr marL="0" indent="0" algn="l">
              <a:lnSpc>
                <a:spcPts val="1950"/>
              </a:lnSpc>
              <a:buNone/>
            </a:pP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Từ chuẩn bị đến ngày bầu cử và kiểm phiếu</a:t>
            </a:r>
            <a:r>
              <a:rPr lang="en-US" sz="1200" dirty="0">
                <a:solidFill>
                  <a:srgbClr val="49495A"/>
                </a:solidFill>
                <a:latin typeface="Open Sans" pitchFamily="34" charset="0"/>
                <a:ea typeface="Open Sans" pitchFamily="34" charset="-122"/>
                <a:cs typeface="Open Sans" pitchFamily="34" charset="-120"/>
              </a:rPr>
              <a:t>.</a:t>
            </a:r>
            <a:endParaRPr lang="en-US" sz="1200" dirty="0"/>
          </a:p>
        </p:txBody>
      </p:sp>
      <p:sp>
        <p:nvSpPr>
          <p:cNvPr id="14" name="Shape 7"/>
          <p:cNvSpPr/>
          <p:nvPr/>
        </p:nvSpPr>
        <p:spPr>
          <a:xfrm>
            <a:off x="5880973" y="4464427"/>
            <a:ext cx="8591669" cy="1812429"/>
          </a:xfrm>
          <a:prstGeom prst="roundRect">
            <a:avLst>
              <a:gd name="adj" fmla="val 1537"/>
            </a:avLst>
          </a:prstGeom>
          <a:solidFill>
            <a:srgbClr val="EAE8F3"/>
          </a:solidFill>
          <a:ln/>
        </p:spPr>
        <p:txBody>
          <a:bodyPr/>
          <a:lstStyle/>
          <a:p>
            <a:endParaRPr lang="en-US"/>
          </a:p>
        </p:txBody>
      </p:sp>
      <p:pic>
        <p:nvPicPr>
          <p:cNvPr id="15" name="Image 5" descr="preencoded.png"/>
          <p:cNvPicPr>
            <a:picLocks noChangeAspect="1"/>
          </p:cNvPicPr>
          <p:nvPr/>
        </p:nvPicPr>
        <p:blipFill>
          <a:blip r:embed="rId9"/>
          <a:stretch>
            <a:fillRect/>
          </a:stretch>
        </p:blipFill>
        <p:spPr>
          <a:xfrm>
            <a:off x="6196489" y="4717971"/>
            <a:ext cx="473393" cy="473393"/>
          </a:xfrm>
          <a:prstGeom prst="rect">
            <a:avLst/>
          </a:prstGeom>
        </p:spPr>
      </p:pic>
      <p:pic>
        <p:nvPicPr>
          <p:cNvPr id="16" name="Image 6"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26624" y="4848106"/>
            <a:ext cx="213003" cy="213003"/>
          </a:xfrm>
          <a:prstGeom prst="rect">
            <a:avLst/>
          </a:prstGeom>
        </p:spPr>
      </p:pic>
      <p:sp>
        <p:nvSpPr>
          <p:cNvPr id="17" name="Text 8"/>
          <p:cNvSpPr/>
          <p:nvPr/>
        </p:nvSpPr>
        <p:spPr>
          <a:xfrm>
            <a:off x="6196489" y="5349121"/>
            <a:ext cx="1972747" cy="246578"/>
          </a:xfrm>
          <a:prstGeom prst="rect">
            <a:avLst/>
          </a:prstGeom>
          <a:noFill/>
          <a:ln/>
        </p:spPr>
        <p:txBody>
          <a:bodyPr wrap="none" lIns="0" tIns="0" rIns="0" bIns="0" rtlCol="0" anchor="t"/>
          <a:lstStyle/>
          <a:p>
            <a:pPr marL="0" indent="0" algn="l">
              <a:lnSpc>
                <a:spcPts val="1900"/>
              </a:lnSpc>
              <a:buNone/>
            </a:pPr>
            <a:r>
              <a:rPr lang="en-US" sz="2500" b="1" dirty="0">
                <a:solidFill>
                  <a:srgbClr val="49495A"/>
                </a:solidFill>
                <a:latin typeface="Times New Roman" panose="02020603050405020304" pitchFamily="18" charset="0"/>
                <a:ea typeface="Libre Baskerville" pitchFamily="34" charset="-122"/>
                <a:cs typeface="Times New Roman" panose="02020603050405020304" pitchFamily="18" charset="0"/>
              </a:rPr>
              <a:t>Giảm thiểu rủi ro</a:t>
            </a:r>
            <a:endParaRPr lang="en-US" sz="2500" b="1" dirty="0">
              <a:latin typeface="Times New Roman" panose="02020603050405020304" pitchFamily="18" charset="0"/>
              <a:cs typeface="Times New Roman" panose="02020603050405020304" pitchFamily="18" charset="0"/>
            </a:endParaRPr>
          </a:p>
        </p:txBody>
      </p:sp>
      <p:sp>
        <p:nvSpPr>
          <p:cNvPr id="18" name="Text 9"/>
          <p:cNvSpPr/>
          <p:nvPr/>
        </p:nvSpPr>
        <p:spPr>
          <a:xfrm>
            <a:off x="6196489" y="5690354"/>
            <a:ext cx="7723823" cy="252532"/>
          </a:xfrm>
          <a:prstGeom prst="rect">
            <a:avLst/>
          </a:prstGeom>
          <a:noFill/>
          <a:ln/>
        </p:spPr>
        <p:txBody>
          <a:bodyPr wrap="none" lIns="0" tIns="0" rIns="0" bIns="0" rtlCol="0" anchor="t"/>
          <a:lstStyle/>
          <a:p>
            <a:pPr marL="0" indent="0" algn="l">
              <a:lnSpc>
                <a:spcPts val="1950"/>
              </a:lnSpc>
              <a:buNone/>
            </a:pP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Tăng an toàn, chắc chắn, tránh sai sót</a:t>
            </a:r>
            <a:r>
              <a:rPr lang="en-US" sz="20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21" name="Image 8" descr="preencoded.png"/>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26624" y="6546294"/>
            <a:ext cx="213003" cy="213003"/>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305" y="615950"/>
            <a:ext cx="5982930" cy="60007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44237" y="1111609"/>
            <a:ext cx="139861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NGUYÊN TẮC 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VIẾT HỎNG → ĐỔI PHIẾU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3399"/>
                </a:solidFill>
                <a:effectLst/>
                <a:latin typeface="Times New Roman" panose="02020603050405020304" pitchFamily="18" charset="0"/>
                <a:cs typeface="Times New Roman" panose="02020603050405020304" pitchFamily="18" charset="0"/>
              </a:rPr>
              <a:t>❓ TÌNH HUỐNG:</a:t>
            </a:r>
            <a:r>
              <a:rPr kumimoji="0" lang="en-US" altLang="en-US" sz="3000" b="1" i="0" u="none" strike="noStrike" cap="none" normalizeH="0" dirty="0">
                <a:ln>
                  <a:noFill/>
                </a:ln>
                <a:solidFill>
                  <a:srgbClr val="FF3399"/>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Cử</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tri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viết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đề</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nghị</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đổi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nhưng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giao</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lại</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cũ</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XỬ LÝ ĐÚNG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BẮT BUỘC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hồi</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hỏng</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Sau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đó</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mới</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phát</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r>
              <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mới</a:t>
            </a:r>
            <a:b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b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Quản</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lý</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chặt</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chẽ</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số</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lượng</a:t>
            </a:r>
            <a:r>
              <a:rPr kumimoji="0" lang="en-US" altLang="en-US" sz="30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30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phiếu</a:t>
            </a:r>
            <a:endParaRPr kumimoji="0" lang="en-US" altLang="en-US" sz="3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accent2">
                    <a:lumMod val="75000"/>
                  </a:schemeClr>
                </a:solidFill>
                <a:effectLst/>
                <a:latin typeface="Times New Roman" panose="02020603050405020304" pitchFamily="18" charset="0"/>
                <a:cs typeface="Times New Roman" panose="02020603050405020304" pitchFamily="18" charset="0"/>
              </a:rPr>
              <a:t>🔑 GHI NHỚ</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Thu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hồi</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trước</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phát</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000" b="0"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3000" b="0"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30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29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22486" y="257596"/>
            <a:ext cx="6591776" cy="669131"/>
          </a:xfrm>
          <a:prstGeom prst="rect">
            <a:avLst/>
          </a:prstGeom>
          <a:noFill/>
          <a:ln/>
        </p:spPr>
        <p:txBody>
          <a:bodyPr wrap="none" lIns="0" tIns="0" rIns="0" bIns="0" rtlCol="0" anchor="t"/>
          <a:lstStyle/>
          <a:p>
            <a:pPr marL="0" indent="0" algn="l">
              <a:lnSpc>
                <a:spcPts val="5250"/>
              </a:lnSpc>
              <a:buNone/>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QUY TRÌNH BỎ PHIẾU</a:t>
            </a:r>
            <a:endParaRPr lang="en-US" sz="5000" b="1" dirty="0">
              <a:latin typeface="Times New Roman" panose="02020603050405020304" pitchFamily="18" charset="0"/>
              <a:cs typeface="Times New Roman" panose="02020603050405020304" pitchFamily="18" charset="0"/>
            </a:endParaRPr>
          </a:p>
        </p:txBody>
      </p:sp>
      <p:pic>
        <p:nvPicPr>
          <p:cNvPr id="4" name="Image 1" descr="preencoded.png"/>
          <p:cNvPicPr>
            <a:picLocks noChangeAspect="1"/>
          </p:cNvPicPr>
          <p:nvPr/>
        </p:nvPicPr>
        <p:blipFill>
          <a:blip r:embed="rId3"/>
          <a:stretch>
            <a:fillRect/>
          </a:stretch>
        </p:blipFill>
        <p:spPr>
          <a:xfrm>
            <a:off x="7255754" y="1328577"/>
            <a:ext cx="2256407" cy="1284803"/>
          </a:xfrm>
          <a:prstGeom prst="rect">
            <a:avLst/>
          </a:prstGeom>
          <a:solidFill>
            <a:schemeClr val="accent2">
              <a:lumMod val="60000"/>
              <a:lumOff val="40000"/>
            </a:schemeClr>
          </a:solidFill>
        </p:spPr>
      </p:pic>
      <p:sp>
        <p:nvSpPr>
          <p:cNvPr id="5" name="Text 1"/>
          <p:cNvSpPr/>
          <p:nvPr/>
        </p:nvSpPr>
        <p:spPr>
          <a:xfrm>
            <a:off x="9632372" y="1803695"/>
            <a:ext cx="2715816" cy="334566"/>
          </a:xfrm>
          <a:prstGeom prst="rect">
            <a:avLst/>
          </a:prstGeom>
          <a:noFill/>
          <a:ln/>
        </p:spPr>
        <p:txBody>
          <a:bodyPr wrap="none" lIns="0" tIns="0" rIns="0" bIns="0" rtlCol="0" anchor="t"/>
          <a:lstStyle/>
          <a:p>
            <a:pPr marL="0" indent="0" algn="l">
              <a:lnSpc>
                <a:spcPts val="2600"/>
              </a:lnSpc>
              <a:buNone/>
            </a:pP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Xuất trình thẻ cử tri</a:t>
            </a:r>
            <a:endParaRPr lang="en-US" sz="3500" b="1" dirty="0">
              <a:solidFill>
                <a:srgbClr val="002060"/>
              </a:solidFill>
              <a:latin typeface="Times New Roman" panose="02020603050405020304" pitchFamily="18" charset="0"/>
              <a:cs typeface="Times New Roman" panose="02020603050405020304" pitchFamily="18" charset="0"/>
            </a:endParaRPr>
          </a:p>
        </p:txBody>
      </p:sp>
      <p:pic>
        <p:nvPicPr>
          <p:cNvPr id="6" name="Image 2" descr="preencoded.png"/>
          <p:cNvPicPr>
            <a:picLocks noChangeAspect="1"/>
          </p:cNvPicPr>
          <p:nvPr/>
        </p:nvPicPr>
        <p:blipFill>
          <a:blip r:embed="rId4"/>
          <a:stretch>
            <a:fillRect/>
          </a:stretch>
        </p:blipFill>
        <p:spPr>
          <a:xfrm>
            <a:off x="7255755" y="2851464"/>
            <a:ext cx="2256407" cy="1284803"/>
          </a:xfrm>
          <a:prstGeom prst="rect">
            <a:avLst/>
          </a:prstGeom>
          <a:solidFill>
            <a:srgbClr val="7030A0"/>
          </a:solidFill>
        </p:spPr>
      </p:pic>
      <p:sp>
        <p:nvSpPr>
          <p:cNvPr id="7" name="Text 2"/>
          <p:cNvSpPr/>
          <p:nvPr/>
        </p:nvSpPr>
        <p:spPr>
          <a:xfrm>
            <a:off x="9671544" y="3326583"/>
            <a:ext cx="2676644" cy="334566"/>
          </a:xfrm>
          <a:prstGeom prst="rect">
            <a:avLst/>
          </a:prstGeom>
          <a:noFill/>
          <a:ln/>
        </p:spPr>
        <p:txBody>
          <a:bodyPr wrap="none" lIns="0" tIns="0" rIns="0" bIns="0" rtlCol="0" anchor="t"/>
          <a:lstStyle/>
          <a:p>
            <a:pPr marL="0" indent="0" algn="l">
              <a:lnSpc>
                <a:spcPts val="2600"/>
              </a:lnSpc>
              <a:buNone/>
            </a:pP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Viết phiếu</a:t>
            </a:r>
            <a:endParaRPr lang="en-US" sz="3500" b="1" dirty="0">
              <a:solidFill>
                <a:srgbClr val="002060"/>
              </a:solidFill>
              <a:latin typeface="Times New Roman" panose="02020603050405020304" pitchFamily="18" charset="0"/>
              <a:cs typeface="Times New Roman" panose="02020603050405020304" pitchFamily="18" charset="0"/>
            </a:endParaRPr>
          </a:p>
        </p:txBody>
      </p:sp>
      <p:pic>
        <p:nvPicPr>
          <p:cNvPr id="8" name="Image 3" descr="preencoded.png"/>
          <p:cNvPicPr>
            <a:picLocks noChangeAspect="1"/>
          </p:cNvPicPr>
          <p:nvPr/>
        </p:nvPicPr>
        <p:blipFill>
          <a:blip r:embed="rId5"/>
          <a:stretch>
            <a:fillRect/>
          </a:stretch>
        </p:blipFill>
        <p:spPr>
          <a:xfrm>
            <a:off x="7255755" y="4463800"/>
            <a:ext cx="2256407" cy="1284803"/>
          </a:xfrm>
          <a:prstGeom prst="rect">
            <a:avLst/>
          </a:prstGeom>
          <a:solidFill>
            <a:srgbClr val="92D050"/>
          </a:solidFill>
        </p:spPr>
      </p:pic>
      <p:sp>
        <p:nvSpPr>
          <p:cNvPr id="9" name="Text 3"/>
          <p:cNvSpPr/>
          <p:nvPr/>
        </p:nvSpPr>
        <p:spPr>
          <a:xfrm>
            <a:off x="9855656" y="5020463"/>
            <a:ext cx="2676644" cy="334566"/>
          </a:xfrm>
          <a:prstGeom prst="rect">
            <a:avLst/>
          </a:prstGeom>
          <a:noFill/>
          <a:ln/>
        </p:spPr>
        <p:txBody>
          <a:bodyPr wrap="none" lIns="0" tIns="0" rIns="0" bIns="0" rtlCol="0" anchor="t"/>
          <a:lstStyle/>
          <a:p>
            <a:pPr marL="0" indent="0" algn="l">
              <a:lnSpc>
                <a:spcPts val="2600"/>
              </a:lnSpc>
              <a:buNone/>
            </a:pP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Bỏ phiếu</a:t>
            </a:r>
            <a:endParaRPr lang="en-US" sz="3500" b="1" dirty="0">
              <a:solidFill>
                <a:srgbClr val="002060"/>
              </a:solidFill>
              <a:latin typeface="Times New Roman" panose="02020603050405020304" pitchFamily="18" charset="0"/>
              <a:cs typeface="Times New Roman" panose="02020603050405020304" pitchFamily="18" charset="0"/>
            </a:endParaRPr>
          </a:p>
        </p:txBody>
      </p:sp>
      <p:pic>
        <p:nvPicPr>
          <p:cNvPr id="10" name="Image 4" descr="preencoded.png"/>
          <p:cNvPicPr>
            <a:picLocks noChangeAspect="1"/>
          </p:cNvPicPr>
          <p:nvPr/>
        </p:nvPicPr>
        <p:blipFill>
          <a:blip r:embed="rId6"/>
          <a:stretch>
            <a:fillRect/>
          </a:stretch>
        </p:blipFill>
        <p:spPr>
          <a:xfrm>
            <a:off x="7255755" y="6127795"/>
            <a:ext cx="2256407" cy="1284803"/>
          </a:xfrm>
          <a:prstGeom prst="rect">
            <a:avLst/>
          </a:prstGeom>
          <a:solidFill>
            <a:srgbClr val="FF0000"/>
          </a:solidFill>
        </p:spPr>
      </p:pic>
      <p:sp>
        <p:nvSpPr>
          <p:cNvPr id="11" name="Text 4"/>
          <p:cNvSpPr/>
          <p:nvPr/>
        </p:nvSpPr>
        <p:spPr>
          <a:xfrm>
            <a:off x="9671544" y="6602913"/>
            <a:ext cx="3259812" cy="334566"/>
          </a:xfrm>
          <a:prstGeom prst="rect">
            <a:avLst/>
          </a:prstGeom>
          <a:noFill/>
          <a:ln/>
        </p:spPr>
        <p:txBody>
          <a:bodyPr wrap="none" lIns="0" tIns="0" rIns="0" bIns="0" rtlCol="0" anchor="t"/>
          <a:lstStyle/>
          <a:p>
            <a:pPr marL="0" indent="0" algn="l">
              <a:lnSpc>
                <a:spcPts val="2600"/>
              </a:lnSpc>
              <a:buNone/>
            </a:pP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Đóng dấu "Đã </a:t>
            </a:r>
            <a:r>
              <a:rPr lang="en-US" sz="3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bỏ</a:t>
            </a:r>
            <a:r>
              <a:rPr lang="en-US" sz="3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phiếu</a:t>
            </a:r>
            <a:r>
              <a:rPr lang="vi-VN" sz="2100" dirty="0">
                <a:solidFill>
                  <a:srgbClr val="49495A"/>
                </a:solidFill>
                <a:latin typeface="Times New Roman" panose="02020603050405020304" pitchFamily="18" charset="0"/>
                <a:ea typeface="Libre Baskerville" pitchFamily="34" charset="-122"/>
                <a:cs typeface="Times New Roman" panose="02020603050405020304" pitchFamily="18" charset="0"/>
              </a:rPr>
              <a:t>”</a:t>
            </a:r>
            <a:endParaRPr lang="en-US" sz="2100" dirty="0"/>
          </a:p>
        </p:txBody>
      </p:sp>
      <p:sp>
        <p:nvSpPr>
          <p:cNvPr id="14" name="Freeform 16"/>
          <p:cNvSpPr/>
          <p:nvPr/>
        </p:nvSpPr>
        <p:spPr>
          <a:xfrm>
            <a:off x="678258" y="1090494"/>
            <a:ext cx="6234001" cy="630487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416069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3400" y="3398520"/>
            <a:ext cx="3451860" cy="2724623"/>
            <a:chOff x="0" y="12700"/>
            <a:chExt cx="5753100" cy="4541036"/>
          </a:xfrm>
        </p:grpSpPr>
        <p:sp>
          <p:nvSpPr>
            <p:cNvPr id="3" name="TextBox 3"/>
            <p:cNvSpPr txBox="1"/>
            <p:nvPr/>
          </p:nvSpPr>
          <p:spPr>
            <a:xfrm>
              <a:off x="0" y="1561466"/>
              <a:ext cx="5753100" cy="2992270"/>
            </a:xfrm>
            <a:prstGeom prst="rect">
              <a:avLst/>
            </a:prstGeom>
          </p:spPr>
          <p:txBody>
            <a:bodyPr lIns="0" tIns="0" rIns="0" bIns="0" rtlCol="0" anchor="t">
              <a:spAutoFit/>
            </a:bodyPr>
            <a:lstStyle/>
            <a:p>
              <a:pPr algn="just">
                <a:lnSpc>
                  <a:spcPts val="3500"/>
                </a:lnSpc>
                <a:spcBef>
                  <a:spcPts val="600"/>
                </a:spcBef>
                <a:spcAft>
                  <a:spcPts val="600"/>
                </a:spcAft>
              </a:pP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Khi</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phát</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sinh</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sự</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cố</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cần</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b="1" dirty="0" err="1">
                  <a:solidFill>
                    <a:srgbClr val="FEFCEE"/>
                  </a:solidFill>
                  <a:latin typeface="Times New Roman" panose="02020603050405020304" pitchFamily="18" charset="0"/>
                  <a:ea typeface="TT Interphases Bold"/>
                  <a:cs typeface="Times New Roman" panose="02020603050405020304" pitchFamily="18" charset="0"/>
                  <a:sym typeface="TT Interphases Bold"/>
                </a:rPr>
                <a:t>hội</a:t>
              </a:r>
              <a:r>
                <a:rPr lang="en-US" sz="3000" b="1" dirty="0">
                  <a:solidFill>
                    <a:srgbClr val="FEFCEE"/>
                  </a:solidFill>
                  <a:latin typeface="Times New Roman" panose="02020603050405020304" pitchFamily="18" charset="0"/>
                  <a:ea typeface="TT Interphases Bold"/>
                  <a:cs typeface="Times New Roman" panose="02020603050405020304" pitchFamily="18" charset="0"/>
                  <a:sym typeface="TT Interphases Bold"/>
                </a:rPr>
                <a:t> ý </a:t>
              </a:r>
              <a:r>
                <a:rPr lang="en-US" sz="3000" b="1" dirty="0" err="1">
                  <a:solidFill>
                    <a:srgbClr val="FEFCEE"/>
                  </a:solidFill>
                  <a:latin typeface="Times New Roman" panose="02020603050405020304" pitchFamily="18" charset="0"/>
                  <a:ea typeface="TT Interphases Bold"/>
                  <a:cs typeface="Times New Roman" panose="02020603050405020304" pitchFamily="18" charset="0"/>
                  <a:sym typeface="TT Interphases Bold"/>
                </a:rPr>
                <a:t>ngay</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để</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tìm</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giải</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pháp</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kịp</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thời</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cho</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tình</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dirty="0" err="1">
                  <a:solidFill>
                    <a:srgbClr val="FEFCEE"/>
                  </a:solidFill>
                  <a:latin typeface="Times New Roman" panose="02020603050405020304" pitchFamily="18" charset="0"/>
                  <a:ea typeface="TT Interphases"/>
                  <a:cs typeface="Times New Roman" panose="02020603050405020304" pitchFamily="18" charset="0"/>
                  <a:sym typeface="TT Interphases"/>
                </a:rPr>
                <a:t>huống</a:t>
              </a:r>
              <a:r>
                <a:rPr lang="en-US" sz="3000" dirty="0">
                  <a:solidFill>
                    <a:srgbClr val="FEFCEE"/>
                  </a:solidFill>
                  <a:latin typeface="Times New Roman" panose="02020603050405020304" pitchFamily="18" charset="0"/>
                  <a:ea typeface="TT Interphases"/>
                  <a:cs typeface="Times New Roman" panose="02020603050405020304" pitchFamily="18" charset="0"/>
                  <a:sym typeface="TT Interphases"/>
                </a:rPr>
                <a:t>.</a:t>
              </a:r>
            </a:p>
          </p:txBody>
        </p:sp>
        <p:sp>
          <p:nvSpPr>
            <p:cNvPr id="4" name="TextBox 4"/>
            <p:cNvSpPr txBox="1"/>
            <p:nvPr/>
          </p:nvSpPr>
          <p:spPr>
            <a:xfrm>
              <a:off x="0" y="614045"/>
              <a:ext cx="5753100" cy="608180"/>
            </a:xfrm>
            <a:prstGeom prst="rect">
              <a:avLst/>
            </a:prstGeom>
          </p:spPr>
          <p:txBody>
            <a:bodyPr lIns="0" tIns="0" rIns="0" bIns="0" rtlCol="0" anchor="t">
              <a:spAutoFit/>
            </a:bodyPr>
            <a:lstStyle/>
            <a:p>
              <a:pPr>
                <a:lnSpc>
                  <a:spcPts val="2688"/>
                </a:lnSpc>
              </a:pP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Sự</a:t>
              </a:r>
              <a:r>
                <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cố</a:t>
              </a:r>
              <a:endPar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endParaRPr>
            </a:p>
          </p:txBody>
        </p:sp>
        <p:sp>
          <p:nvSpPr>
            <p:cNvPr id="5" name="AutoShape 5"/>
            <p:cNvSpPr/>
            <p:nvPr/>
          </p:nvSpPr>
          <p:spPr>
            <a:xfrm flipV="1">
              <a:off x="0" y="12700"/>
              <a:ext cx="5753100" cy="0"/>
            </a:xfrm>
            <a:prstGeom prst="line">
              <a:avLst/>
            </a:prstGeom>
            <a:ln w="25400" cap="flat">
              <a:solidFill>
                <a:srgbClr val="EFE293"/>
              </a:solidFill>
              <a:prstDash val="solid"/>
              <a:headEnd type="none" w="sm" len="sm"/>
              <a:tailEnd type="none" w="sm" len="sm"/>
            </a:ln>
          </p:spPr>
          <p:txBody>
            <a:bodyPr/>
            <a:lstStyle/>
            <a:p>
              <a:endParaRPr lang="en-US"/>
            </a:p>
          </p:txBody>
        </p:sp>
      </p:grpSp>
      <p:grpSp>
        <p:nvGrpSpPr>
          <p:cNvPr id="6" name="Group 6"/>
          <p:cNvGrpSpPr/>
          <p:nvPr/>
        </p:nvGrpSpPr>
        <p:grpSpPr>
          <a:xfrm>
            <a:off x="4892040" y="3398520"/>
            <a:ext cx="3451860" cy="2724622"/>
            <a:chOff x="0" y="12700"/>
            <a:chExt cx="5753100" cy="4541037"/>
          </a:xfrm>
        </p:grpSpPr>
        <p:sp>
          <p:nvSpPr>
            <p:cNvPr id="7" name="TextBox 7"/>
            <p:cNvSpPr txBox="1"/>
            <p:nvPr/>
          </p:nvSpPr>
          <p:spPr>
            <a:xfrm>
              <a:off x="0" y="1561465"/>
              <a:ext cx="5753100" cy="2992272"/>
            </a:xfrm>
            <a:prstGeom prst="rect">
              <a:avLst/>
            </a:prstGeom>
          </p:spPr>
          <p:txBody>
            <a:bodyPr lIns="0" tIns="0" rIns="0" bIns="0" rtlCol="0" anchor="t">
              <a:spAutoFit/>
            </a:bodyPr>
            <a:lstStyle/>
            <a:p>
              <a:pPr algn="just">
                <a:lnSpc>
                  <a:spcPts val="3500"/>
                </a:lnSpc>
                <a:spcBef>
                  <a:spcPts val="600"/>
                </a:spcBef>
                <a:spcAft>
                  <a:spcPts val="600"/>
                </a:spcAft>
              </a:pP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Tổ</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trưởng</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và</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các</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thành</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viên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hội</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Bold"/>
                </a:rPr>
                <a:t> ý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xử</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Bold"/>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lý</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tình</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huống</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để</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đảm</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bảo</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cuộc</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bầu</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cử</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diễn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ra</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suôn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sẻ</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a:t>
              </a:r>
            </a:p>
          </p:txBody>
        </p:sp>
        <p:sp>
          <p:nvSpPr>
            <p:cNvPr id="8" name="TextBox 8"/>
            <p:cNvSpPr txBox="1"/>
            <p:nvPr/>
          </p:nvSpPr>
          <p:spPr>
            <a:xfrm>
              <a:off x="0" y="614045"/>
              <a:ext cx="5753100" cy="608180"/>
            </a:xfrm>
            <a:prstGeom prst="rect">
              <a:avLst/>
            </a:prstGeom>
          </p:spPr>
          <p:txBody>
            <a:bodyPr lIns="0" tIns="0" rIns="0" bIns="0" rtlCol="0" anchor="t">
              <a:spAutoFit/>
            </a:bodyPr>
            <a:lstStyle/>
            <a:p>
              <a:pPr>
                <a:lnSpc>
                  <a:spcPts val="2688"/>
                </a:lnSpc>
                <a:spcBef>
                  <a:spcPct val="0"/>
                </a:spcBef>
              </a:pP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Tổ</a:t>
              </a:r>
              <a:r>
                <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bầu</a:t>
              </a:r>
              <a:r>
                <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cử</a:t>
              </a:r>
              <a:endPar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endParaRPr>
            </a:p>
          </p:txBody>
        </p:sp>
        <p:sp>
          <p:nvSpPr>
            <p:cNvPr id="9" name="AutoShape 9"/>
            <p:cNvSpPr/>
            <p:nvPr/>
          </p:nvSpPr>
          <p:spPr>
            <a:xfrm>
              <a:off x="0" y="12700"/>
              <a:ext cx="5753100" cy="0"/>
            </a:xfrm>
            <a:prstGeom prst="line">
              <a:avLst/>
            </a:prstGeom>
            <a:ln w="25400" cap="flat">
              <a:solidFill>
                <a:srgbClr val="EFE293"/>
              </a:solidFill>
              <a:prstDash val="solid"/>
              <a:headEnd type="none" w="sm" len="sm"/>
              <a:tailEnd type="none" w="sm" len="sm"/>
            </a:ln>
          </p:spPr>
          <p:txBody>
            <a:bodyPr/>
            <a:lstStyle/>
            <a:p>
              <a:endParaRPr lang="en-US"/>
            </a:p>
          </p:txBody>
        </p:sp>
      </p:grpSp>
      <p:grpSp>
        <p:nvGrpSpPr>
          <p:cNvPr id="10" name="Group 10"/>
          <p:cNvGrpSpPr/>
          <p:nvPr/>
        </p:nvGrpSpPr>
        <p:grpSpPr>
          <a:xfrm>
            <a:off x="9494520" y="3398520"/>
            <a:ext cx="3695700" cy="2519438"/>
            <a:chOff x="0" y="12700"/>
            <a:chExt cx="6159500" cy="4199064"/>
          </a:xfrm>
        </p:grpSpPr>
        <p:sp>
          <p:nvSpPr>
            <p:cNvPr id="11" name="TextBox 11"/>
            <p:cNvSpPr txBox="1"/>
            <p:nvPr/>
          </p:nvSpPr>
          <p:spPr>
            <a:xfrm>
              <a:off x="0" y="1561465"/>
              <a:ext cx="6159500" cy="2650299"/>
            </a:xfrm>
            <a:prstGeom prst="rect">
              <a:avLst/>
            </a:prstGeom>
          </p:spPr>
          <p:txBody>
            <a:bodyPr lIns="0" tIns="0" rIns="0" bIns="0" rtlCol="0" anchor="t">
              <a:spAutoFit/>
            </a:bodyPr>
            <a:lstStyle/>
            <a:p>
              <a:pPr algn="just">
                <a:lnSpc>
                  <a:spcPts val="3100"/>
                </a:lnSpc>
                <a:spcBef>
                  <a:spcPts val="600"/>
                </a:spcBef>
                <a:spcAft>
                  <a:spcPts val="600"/>
                </a:spcAft>
              </a:pP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Nếu</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vượt</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thẩm</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quyền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cần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tạm</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Bold"/>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dừng</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Bold"/>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bỏ</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Bold"/>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Bold"/>
                </a:rPr>
                <a:t>phiếu</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niêm</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phong</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hòm</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phiếu</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và</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tài</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liệu</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để</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quản</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lý</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 </a:t>
              </a:r>
              <a:r>
                <a:rPr lang="en-US" sz="3000" spc="-100" dirty="0" err="1">
                  <a:solidFill>
                    <a:srgbClr val="FEFCEE"/>
                  </a:solidFill>
                  <a:latin typeface="Times New Roman" panose="02020603050405020304" pitchFamily="18" charset="0"/>
                  <a:ea typeface="TT Interphases"/>
                  <a:cs typeface="Times New Roman" panose="02020603050405020304" pitchFamily="18" charset="0"/>
                  <a:sym typeface="TT Interphases"/>
                </a:rPr>
                <a:t>chặt</a:t>
              </a:r>
              <a:r>
                <a:rPr lang="en-US" sz="3000" spc="-100" dirty="0">
                  <a:solidFill>
                    <a:srgbClr val="FEFCEE"/>
                  </a:solidFill>
                  <a:latin typeface="Times New Roman" panose="02020603050405020304" pitchFamily="18" charset="0"/>
                  <a:ea typeface="TT Interphases"/>
                  <a:cs typeface="Times New Roman" panose="02020603050405020304" pitchFamily="18" charset="0"/>
                  <a:sym typeface="TT Interphases"/>
                </a:rPr>
                <a:t>.</a:t>
              </a:r>
            </a:p>
          </p:txBody>
        </p:sp>
        <p:sp>
          <p:nvSpPr>
            <p:cNvPr id="12" name="TextBox 12"/>
            <p:cNvSpPr txBox="1"/>
            <p:nvPr/>
          </p:nvSpPr>
          <p:spPr>
            <a:xfrm>
              <a:off x="0" y="614045"/>
              <a:ext cx="6159500" cy="608180"/>
            </a:xfrm>
            <a:prstGeom prst="rect">
              <a:avLst/>
            </a:prstGeom>
          </p:spPr>
          <p:txBody>
            <a:bodyPr lIns="0" tIns="0" rIns="0" bIns="0" rtlCol="0" anchor="t">
              <a:spAutoFit/>
            </a:bodyPr>
            <a:lstStyle/>
            <a:p>
              <a:pPr>
                <a:lnSpc>
                  <a:spcPts val="2688"/>
                </a:lnSpc>
                <a:spcBef>
                  <a:spcPct val="0"/>
                </a:spcBef>
              </a:pP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Niêm</a:t>
              </a:r>
              <a:r>
                <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35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phong</a:t>
              </a:r>
              <a:endParaRPr lang="en-US" sz="35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endParaRPr>
            </a:p>
          </p:txBody>
        </p:sp>
        <p:sp>
          <p:nvSpPr>
            <p:cNvPr id="13" name="AutoShape 13"/>
            <p:cNvSpPr/>
            <p:nvPr/>
          </p:nvSpPr>
          <p:spPr>
            <a:xfrm>
              <a:off x="0" y="12700"/>
              <a:ext cx="5753100" cy="0"/>
            </a:xfrm>
            <a:prstGeom prst="line">
              <a:avLst/>
            </a:prstGeom>
            <a:ln w="25400" cap="flat">
              <a:solidFill>
                <a:srgbClr val="EFE293"/>
              </a:solidFill>
              <a:prstDash val="solid"/>
              <a:headEnd type="none" w="sm" len="sm"/>
              <a:tailEnd type="none" w="sm" len="sm"/>
            </a:ln>
          </p:spPr>
          <p:txBody>
            <a:bodyPr/>
            <a:lstStyle/>
            <a:p>
              <a:endParaRPr lang="en-US"/>
            </a:p>
          </p:txBody>
        </p:sp>
      </p:grpSp>
      <p:sp>
        <p:nvSpPr>
          <p:cNvPr id="14" name="TextBox 14"/>
          <p:cNvSpPr txBox="1"/>
          <p:nvPr/>
        </p:nvSpPr>
        <p:spPr>
          <a:xfrm>
            <a:off x="533400" y="1387034"/>
            <a:ext cx="10958945" cy="807913"/>
          </a:xfrm>
          <a:prstGeom prst="rect">
            <a:avLst/>
          </a:prstGeom>
        </p:spPr>
        <p:txBody>
          <a:bodyPr wrap="square" lIns="0" tIns="0" rIns="0" bIns="0" rtlCol="0" anchor="t">
            <a:spAutoFit/>
          </a:bodyPr>
          <a:lstStyle/>
          <a:p>
            <a:pPr>
              <a:lnSpc>
                <a:spcPts val="6336"/>
              </a:lnSpc>
              <a:spcBef>
                <a:spcPct val="0"/>
              </a:spcBef>
            </a:pP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Xử</a:t>
            </a:r>
            <a:r>
              <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lý</a:t>
            </a:r>
            <a:r>
              <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tình</a:t>
            </a:r>
            <a:r>
              <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huống</a:t>
            </a:r>
            <a:r>
              <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bất</a:t>
            </a:r>
            <a:r>
              <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 </a:t>
            </a:r>
            <a:r>
              <a:rPr lang="en-US" sz="6000" b="1" dirty="0" err="1">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rPr>
              <a:t>thường</a:t>
            </a:r>
            <a:endParaRPr lang="en-US" sz="6000" b="1" dirty="0">
              <a:solidFill>
                <a:srgbClr val="FEFCEE"/>
              </a:solidFill>
              <a:latin typeface="Times New Roman" panose="02020603050405020304" pitchFamily="18" charset="0"/>
              <a:ea typeface="Georgia Pro Condensed Light"/>
              <a:cs typeface="Times New Roman" panose="02020603050405020304" pitchFamily="18" charset="0"/>
              <a:sym typeface="Georgia Pro Condensed Light"/>
            </a:endParaRPr>
          </a:p>
        </p:txBody>
      </p:sp>
      <p:sp>
        <p:nvSpPr>
          <p:cNvPr id="15" name="Rectangle 14"/>
          <p:cNvSpPr/>
          <p:nvPr/>
        </p:nvSpPr>
        <p:spPr>
          <a:xfrm>
            <a:off x="882414" y="321715"/>
            <a:ext cx="7104958" cy="861774"/>
          </a:xfrm>
          <a:prstGeom prst="rect">
            <a:avLst/>
          </a:prstGeom>
        </p:spPr>
        <p:txBody>
          <a:bodyPr wrap="none">
            <a:spAutoFit/>
          </a:bodyPr>
          <a:lstStyle/>
          <a:p>
            <a:r>
              <a:rPr lang="en-US" sz="5000" b="1" dirty="0" err="1">
                <a:solidFill>
                  <a:srgbClr val="FF0000"/>
                </a:solidFill>
                <a:latin typeface="Times New Roman" panose="02020603050405020304" pitchFamily="18" charset="0"/>
                <a:cs typeface="Times New Roman" panose="02020603050405020304" pitchFamily="18" charset="0"/>
              </a:rPr>
              <a:t>Trong</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quá</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trình</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bỏ</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phiếu</a:t>
            </a:r>
            <a:endParaRPr lang="en-US" sz="5000" dirty="0"/>
          </a:p>
        </p:txBody>
      </p:sp>
    </p:spTree>
    <p:extLst>
      <p:ext uri="{BB962C8B-B14F-4D97-AF65-F5344CB8AC3E}">
        <p14:creationId xmlns:p14="http://schemas.microsoft.com/office/powerpoint/2010/main" val="166812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564408" y="873629"/>
            <a:ext cx="5577571" cy="1308497"/>
          </a:xfrm>
          <a:prstGeom prst="rect">
            <a:avLst/>
          </a:prstGeom>
          <a:noFill/>
          <a:ln/>
        </p:spPr>
        <p:txBody>
          <a:bodyPr wrap="square" lIns="0" tIns="0" rIns="0" bIns="0" rtlCol="0" anchor="t"/>
          <a:lstStyle/>
          <a:p>
            <a:pPr marL="0" indent="0" algn="ctr">
              <a:lnSpc>
                <a:spcPts val="5150"/>
              </a:lnSpc>
              <a:buNone/>
            </a:pPr>
            <a:r>
              <a:rPr lang="en-US" sz="3800" b="1" dirty="0">
                <a:solidFill>
                  <a:srgbClr val="403CCF"/>
                </a:solidFill>
                <a:latin typeface="Times New Roman" panose="02020603050405020304" pitchFamily="18" charset="0"/>
                <a:ea typeface="Libre Baskerville" pitchFamily="34" charset="-122"/>
                <a:cs typeface="Times New Roman" panose="02020603050405020304" pitchFamily="18" charset="0"/>
              </a:rPr>
              <a:t>6.5. CÁC LỖI THƯỜNG  GẶP KHI VIẾT PHIẾU</a:t>
            </a:r>
            <a:endParaRPr lang="en-US" sz="3800" b="1" dirty="0">
              <a:latin typeface="Times New Roman" panose="02020603050405020304" pitchFamily="18" charset="0"/>
              <a:cs typeface="Times New Roman" panose="02020603050405020304" pitchFamily="18" charset="0"/>
            </a:endParaRPr>
          </a:p>
        </p:txBody>
      </p:sp>
      <p:sp>
        <p:nvSpPr>
          <p:cNvPr id="4" name="Shape 1"/>
          <p:cNvSpPr/>
          <p:nvPr/>
        </p:nvSpPr>
        <p:spPr>
          <a:xfrm>
            <a:off x="732711" y="2199323"/>
            <a:ext cx="7469267" cy="1206341"/>
          </a:xfrm>
          <a:prstGeom prst="roundRect">
            <a:avLst>
              <a:gd name="adj" fmla="val 2603"/>
            </a:avLst>
          </a:prstGeom>
          <a:solidFill>
            <a:srgbClr val="EAE8F3"/>
          </a:solidFill>
          <a:ln/>
        </p:spPr>
        <p:txBody>
          <a:bodyPr/>
          <a:lstStyle/>
          <a:p>
            <a:endParaRPr lang="en-US"/>
          </a:p>
        </p:txBody>
      </p:sp>
      <p:sp>
        <p:nvSpPr>
          <p:cNvPr id="5" name="Text 2"/>
          <p:cNvSpPr/>
          <p:nvPr/>
        </p:nvSpPr>
        <p:spPr>
          <a:xfrm>
            <a:off x="942023" y="2408634"/>
            <a:ext cx="2617232" cy="327065"/>
          </a:xfrm>
          <a:prstGeom prst="rect">
            <a:avLst/>
          </a:prstGeom>
          <a:noFill/>
          <a:ln/>
        </p:spPr>
        <p:txBody>
          <a:bodyPr wrap="none" lIns="0" tIns="0" rIns="0" bIns="0" rtlCol="0" anchor="t"/>
          <a:lstStyle/>
          <a:p>
            <a:pPr marL="0" indent="0" algn="l">
              <a:lnSpc>
                <a:spcPts val="25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Gạch sai</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6" name="Text 3"/>
          <p:cNvSpPr/>
          <p:nvPr/>
        </p:nvSpPr>
        <p:spPr>
          <a:xfrm>
            <a:off x="942023" y="2861310"/>
            <a:ext cx="7259955" cy="335042"/>
          </a:xfrm>
          <a:prstGeom prst="rect">
            <a:avLst/>
          </a:prstGeom>
          <a:noFill/>
          <a:ln/>
        </p:spPr>
        <p:txBody>
          <a:bodyPr wrap="none" lIns="0" tIns="0" rIns="0" bIns="0" rtlCol="0" anchor="t"/>
          <a:lstStyle/>
          <a:p>
            <a:pPr marL="0" indent="0" algn="l">
              <a:lnSpc>
                <a:spcPts val="2600"/>
              </a:lnSpc>
              <a:buNone/>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Gạch nhầm hoặc gạch quá số lượng cho phép</a:t>
            </a:r>
            <a:r>
              <a:rPr lang="en-US" sz="1600" dirty="0">
                <a:solidFill>
                  <a:srgbClr val="002060"/>
                </a:solidFill>
                <a:latin typeface="Open Sans" pitchFamily="34" charset="0"/>
                <a:ea typeface="Open Sans" pitchFamily="34" charset="-122"/>
                <a:cs typeface="Open Sans" pitchFamily="34" charset="-120"/>
              </a:rPr>
              <a:t>.</a:t>
            </a:r>
            <a:endParaRPr lang="en-US" sz="1600" dirty="0">
              <a:solidFill>
                <a:srgbClr val="002060"/>
              </a:solidFill>
            </a:endParaRPr>
          </a:p>
        </p:txBody>
      </p:sp>
      <p:sp>
        <p:nvSpPr>
          <p:cNvPr id="7" name="Shape 4"/>
          <p:cNvSpPr/>
          <p:nvPr/>
        </p:nvSpPr>
        <p:spPr>
          <a:xfrm>
            <a:off x="732711" y="3614976"/>
            <a:ext cx="7469267" cy="1206341"/>
          </a:xfrm>
          <a:prstGeom prst="roundRect">
            <a:avLst>
              <a:gd name="adj" fmla="val 2603"/>
            </a:avLst>
          </a:prstGeom>
          <a:solidFill>
            <a:srgbClr val="EAE8F3"/>
          </a:solidFill>
          <a:ln/>
        </p:spPr>
        <p:txBody>
          <a:bodyPr/>
          <a:lstStyle/>
          <a:p>
            <a:endParaRPr lang="en-US"/>
          </a:p>
        </p:txBody>
      </p:sp>
      <p:sp>
        <p:nvSpPr>
          <p:cNvPr id="8" name="Text 5"/>
          <p:cNvSpPr/>
          <p:nvPr/>
        </p:nvSpPr>
        <p:spPr>
          <a:xfrm>
            <a:off x="942023" y="3824288"/>
            <a:ext cx="2653070" cy="327065"/>
          </a:xfrm>
          <a:prstGeom prst="rect">
            <a:avLst/>
          </a:prstGeom>
          <a:noFill/>
          <a:ln/>
        </p:spPr>
        <p:txBody>
          <a:bodyPr wrap="none" lIns="0" tIns="0" rIns="0" bIns="0" rtlCol="0" anchor="t"/>
          <a:lstStyle/>
          <a:p>
            <a:pPr marL="0" indent="0" algn="l">
              <a:lnSpc>
                <a:spcPts val="25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Khoanh – đánh dấu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9" name="Text 6"/>
          <p:cNvSpPr/>
          <p:nvPr/>
        </p:nvSpPr>
        <p:spPr>
          <a:xfrm>
            <a:off x="942023" y="4276963"/>
            <a:ext cx="7259955" cy="335042"/>
          </a:xfrm>
          <a:prstGeom prst="rect">
            <a:avLst/>
          </a:prstGeom>
          <a:noFill/>
          <a:ln/>
        </p:spPr>
        <p:txBody>
          <a:bodyPr wrap="none" lIns="0" tIns="0" rIns="0" bIns="0" rtlCol="0" anchor="t"/>
          <a:lstStyle/>
          <a:p>
            <a:pPr marL="0" indent="0" algn="l">
              <a:lnSpc>
                <a:spcPts val="2600"/>
              </a:lnSpc>
              <a:buNone/>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Sử dụng ký hiệu lạ hoặc đánh dấu phiếu bầu.</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0" name="Shape 7"/>
          <p:cNvSpPr/>
          <p:nvPr/>
        </p:nvSpPr>
        <p:spPr>
          <a:xfrm>
            <a:off x="732711" y="5030629"/>
            <a:ext cx="7469267" cy="1206341"/>
          </a:xfrm>
          <a:prstGeom prst="roundRect">
            <a:avLst>
              <a:gd name="adj" fmla="val 2603"/>
            </a:avLst>
          </a:prstGeom>
          <a:solidFill>
            <a:srgbClr val="EAE8F3"/>
          </a:solidFill>
          <a:ln/>
        </p:spPr>
        <p:txBody>
          <a:bodyPr/>
          <a:lstStyle/>
          <a:p>
            <a:endParaRPr lang="en-US"/>
          </a:p>
        </p:txBody>
      </p:sp>
      <p:sp>
        <p:nvSpPr>
          <p:cNvPr id="11" name="Text 8"/>
          <p:cNvSpPr/>
          <p:nvPr/>
        </p:nvSpPr>
        <p:spPr>
          <a:xfrm>
            <a:off x="942023" y="5239941"/>
            <a:ext cx="2617232" cy="327065"/>
          </a:xfrm>
          <a:prstGeom prst="rect">
            <a:avLst/>
          </a:prstGeom>
          <a:noFill/>
          <a:ln/>
        </p:spPr>
        <p:txBody>
          <a:bodyPr wrap="none" lIns="0" tIns="0" rIns="0" bIns="0" rtlCol="0" anchor="t"/>
          <a:lstStyle/>
          <a:p>
            <a:pPr marL="0" indent="0" algn="l">
              <a:lnSpc>
                <a:spcPts val="25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Ghi thêm tên</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2" name="Text 9"/>
          <p:cNvSpPr/>
          <p:nvPr/>
        </p:nvSpPr>
        <p:spPr>
          <a:xfrm>
            <a:off x="942023" y="5692616"/>
            <a:ext cx="7259955" cy="335042"/>
          </a:xfrm>
          <a:prstGeom prst="rect">
            <a:avLst/>
          </a:prstGeom>
          <a:noFill/>
          <a:ln/>
        </p:spPr>
        <p:txBody>
          <a:bodyPr wrap="none" lIns="0" tIns="0" rIns="0" bIns="0" rtlCol="0" anchor="t"/>
          <a:lstStyle/>
          <a:p>
            <a:pPr marL="0" indent="0" algn="l">
              <a:lnSpc>
                <a:spcPts val="2600"/>
              </a:lnSpc>
              <a:buNone/>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Viết thêm tên người không có trong danh sách.</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3" name="Shape 10"/>
          <p:cNvSpPr/>
          <p:nvPr/>
        </p:nvSpPr>
        <p:spPr>
          <a:xfrm>
            <a:off x="732711" y="6446282"/>
            <a:ext cx="7469267" cy="1206341"/>
          </a:xfrm>
          <a:prstGeom prst="roundRect">
            <a:avLst>
              <a:gd name="adj" fmla="val 2603"/>
            </a:avLst>
          </a:prstGeom>
          <a:solidFill>
            <a:srgbClr val="EAE8F3"/>
          </a:solidFill>
          <a:ln/>
        </p:spPr>
        <p:txBody>
          <a:bodyPr/>
          <a:lstStyle/>
          <a:p>
            <a:endParaRPr lang="en-US"/>
          </a:p>
        </p:txBody>
      </p:sp>
      <p:sp>
        <p:nvSpPr>
          <p:cNvPr id="14" name="Text 11"/>
          <p:cNvSpPr/>
          <p:nvPr/>
        </p:nvSpPr>
        <p:spPr>
          <a:xfrm>
            <a:off x="942023" y="6655594"/>
            <a:ext cx="3330535" cy="327065"/>
          </a:xfrm>
          <a:prstGeom prst="rect">
            <a:avLst/>
          </a:prstGeom>
          <a:noFill/>
          <a:ln/>
        </p:spPr>
        <p:txBody>
          <a:bodyPr wrap="none" lIns="0" tIns="0" rIns="0" bIns="0" rtlCol="0" anchor="t"/>
          <a:lstStyle/>
          <a:p>
            <a:pPr marL="0" indent="0" algn="l">
              <a:lnSpc>
                <a:spcPts val="25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Để nhiều hơn số đại biểu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5" name="Text 12"/>
          <p:cNvSpPr/>
          <p:nvPr/>
        </p:nvSpPr>
        <p:spPr>
          <a:xfrm>
            <a:off x="942023" y="7108269"/>
            <a:ext cx="7259955" cy="335042"/>
          </a:xfrm>
          <a:prstGeom prst="rect">
            <a:avLst/>
          </a:prstGeom>
          <a:noFill/>
          <a:ln/>
        </p:spPr>
        <p:txBody>
          <a:bodyPr wrap="none" lIns="0" tIns="0" rIns="0" bIns="0" rtlCol="0" anchor="t"/>
          <a:lstStyle/>
          <a:p>
            <a:pPr marL="0" indent="0" algn="l">
              <a:lnSpc>
                <a:spcPts val="2600"/>
              </a:lnSpc>
              <a:buNone/>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Chọn quá số lượng đại biểu được phép bầu</a:t>
            </a:r>
            <a:r>
              <a:rPr lang="en-US" sz="30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16" name="Rectangle 15"/>
          <p:cNvSpPr/>
          <p:nvPr/>
        </p:nvSpPr>
        <p:spPr>
          <a:xfrm>
            <a:off x="9757995" y="982603"/>
            <a:ext cx="4592155" cy="1426031"/>
          </a:xfrm>
          <a:prstGeom prst="rect">
            <a:avLst/>
          </a:prstGeom>
        </p:spPr>
        <p:txBody>
          <a:bodyPr wrap="none">
            <a:spAutoFit/>
          </a:bodyPr>
          <a:lstStyle/>
          <a:p>
            <a:pPr>
              <a:lnSpc>
                <a:spcPts val="5150"/>
              </a:lnSpc>
            </a:pPr>
            <a:r>
              <a:rPr lang="en-US" sz="3800" b="1" dirty="0">
                <a:solidFill>
                  <a:srgbClr val="403CCF"/>
                </a:solidFill>
                <a:latin typeface="Times New Roman" panose="02020603050405020304" pitchFamily="18" charset="0"/>
                <a:ea typeface="Libre Baskerville" pitchFamily="34" charset="-122"/>
                <a:cs typeface="Times New Roman" panose="02020603050405020304" pitchFamily="18" charset="0"/>
              </a:rPr>
              <a:t>VIẾT PHIẾU ĐÚNG</a:t>
            </a:r>
          </a:p>
          <a:p>
            <a:pPr>
              <a:lnSpc>
                <a:spcPts val="5150"/>
              </a:lnSpc>
            </a:pPr>
            <a:r>
              <a:rPr lang="en-US" sz="38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endParaRPr lang="en-US" sz="3800" b="1" dirty="0">
              <a:solidFill>
                <a:srgbClr val="375517"/>
              </a:solidFill>
              <a:latin typeface="Times New Roman" panose="02020603050405020304" pitchFamily="18" charset="0"/>
              <a:ea typeface="Libre Baskerville" pitchFamily="34" charset="-122"/>
              <a:cs typeface="Times New Roman" panose="02020603050405020304" pitchFamily="18" charset="0"/>
            </a:endParaRPr>
          </a:p>
        </p:txBody>
      </p:sp>
      <p:sp>
        <p:nvSpPr>
          <p:cNvPr id="17" name="Rectangle 16"/>
          <p:cNvSpPr/>
          <p:nvPr/>
        </p:nvSpPr>
        <p:spPr>
          <a:xfrm>
            <a:off x="8619108" y="2278783"/>
            <a:ext cx="5747841" cy="332398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anose="02020603050405020304" pitchFamily="18" charset="0"/>
              </a:rPr>
              <a:t>5 </a:t>
            </a:r>
            <a:r>
              <a:rPr lang="vi-VN" sz="3000" b="1" dirty="0">
                <a:solidFill>
                  <a:srgbClr val="FF0000"/>
                </a:solidFill>
                <a:latin typeface="Times New Roman" panose="02020603050405020304" pitchFamily="18" charset="0"/>
                <a:cs typeface="Times New Roman" panose="02020603050405020304" pitchFamily="18" charset="0"/>
              </a:rPr>
              <a:t>KHÔNG:</a:t>
            </a:r>
            <a:endParaRPr lang="vi-VN" sz="30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Gạch hết tất cả ứng cử viên</a:t>
            </a: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Khoanh tròn / đánh dấu / viết thêm</a:t>
            </a: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Ghi thêm tên ngoài danh sách</a:t>
            </a: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Bầu quá số đại biểu ấn định</a:t>
            </a:r>
          </a:p>
          <a:p>
            <a:pPr>
              <a:buFont typeface="Arial" panose="020B0604020202020204" pitchFamily="34" charset="0"/>
              <a:buChar char="•"/>
            </a:pPr>
            <a:r>
              <a:rPr lang="vi-VN" sz="3000" dirty="0">
                <a:solidFill>
                  <a:srgbClr val="FF0000"/>
                </a:solidFill>
                <a:latin typeface="Times New Roman" panose="02020603050405020304" pitchFamily="18" charset="0"/>
                <a:cs typeface="Times New Roman" panose="02020603050405020304" pitchFamily="18" charset="0"/>
              </a:rPr>
              <a:t> Để nguyên phiếu (khi phiếu có số dư ứng cử viên)</a:t>
            </a:r>
          </a:p>
        </p:txBody>
      </p:sp>
      <p:sp>
        <p:nvSpPr>
          <p:cNvPr id="18" name="Rectangle 17"/>
          <p:cNvSpPr/>
          <p:nvPr/>
        </p:nvSpPr>
        <p:spPr>
          <a:xfrm>
            <a:off x="8786197" y="5798462"/>
            <a:ext cx="5413661" cy="1477328"/>
          </a:xfrm>
          <a:prstGeom prst="rect">
            <a:avLst/>
          </a:prstGeom>
        </p:spPr>
        <p:txBody>
          <a:bodyPr wrap="square">
            <a:spAutoFit/>
          </a:bodyPr>
          <a:lstStyle/>
          <a:p>
            <a:r>
              <a:rPr lang="en-US" sz="3000" b="1" dirty="0">
                <a:solidFill>
                  <a:srgbClr val="375517"/>
                </a:solidFill>
                <a:latin typeface="Times New Roman" panose="02020603050405020304" pitchFamily="18" charset="0"/>
                <a:cs typeface="Times New Roman" panose="02020603050405020304" pitchFamily="18" charset="0"/>
              </a:rPr>
              <a:t>1 ĐÚNG:</a:t>
            </a:r>
            <a:endParaRPr lang="en-US" sz="3000" dirty="0">
              <a:solidFill>
                <a:srgbClr val="375517"/>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375517"/>
                </a:solidFill>
                <a:latin typeface="Times New Roman" panose="02020603050405020304" pitchFamily="18" charset="0"/>
                <a:cs typeface="Times New Roman" panose="02020603050405020304" pitchFamily="18" charset="0"/>
              </a:rPr>
              <a:t> </a:t>
            </a:r>
            <a:r>
              <a:rPr lang="en-US" sz="3000" dirty="0" err="1">
                <a:solidFill>
                  <a:srgbClr val="375517"/>
                </a:solidFill>
                <a:latin typeface="Times New Roman" panose="02020603050405020304" pitchFamily="18" charset="0"/>
                <a:cs typeface="Times New Roman" panose="02020603050405020304" pitchFamily="18" charset="0"/>
              </a:rPr>
              <a:t>Không</a:t>
            </a:r>
            <a:r>
              <a:rPr lang="en-US" sz="3000" dirty="0">
                <a:solidFill>
                  <a:srgbClr val="375517"/>
                </a:solidFill>
                <a:latin typeface="Times New Roman" panose="02020603050405020304" pitchFamily="18" charset="0"/>
                <a:cs typeface="Times New Roman" panose="02020603050405020304" pitchFamily="18" charset="0"/>
              </a:rPr>
              <a:t> </a:t>
            </a:r>
            <a:r>
              <a:rPr lang="en-US" sz="3000" dirty="0" err="1">
                <a:solidFill>
                  <a:srgbClr val="375517"/>
                </a:solidFill>
                <a:latin typeface="Times New Roman" panose="02020603050405020304" pitchFamily="18" charset="0"/>
                <a:cs typeface="Times New Roman" panose="02020603050405020304" pitchFamily="18" charset="0"/>
              </a:rPr>
              <a:t>bầu</a:t>
            </a:r>
            <a:r>
              <a:rPr lang="en-US" sz="3000" dirty="0">
                <a:solidFill>
                  <a:srgbClr val="375517"/>
                </a:solidFill>
                <a:latin typeface="Times New Roman" panose="02020603050405020304" pitchFamily="18" charset="0"/>
                <a:cs typeface="Times New Roman" panose="02020603050405020304" pitchFamily="18" charset="0"/>
              </a:rPr>
              <a:t> </a:t>
            </a:r>
            <a:r>
              <a:rPr lang="en-US" sz="3000" dirty="0" err="1">
                <a:solidFill>
                  <a:srgbClr val="375517"/>
                </a:solidFill>
                <a:latin typeface="Times New Roman" panose="02020603050405020304" pitchFamily="18" charset="0"/>
                <a:cs typeface="Times New Roman" panose="02020603050405020304" pitchFamily="18" charset="0"/>
              </a:rPr>
              <a:t>ai</a:t>
            </a:r>
            <a:r>
              <a:rPr lang="en-US" sz="3000" dirty="0">
                <a:solidFill>
                  <a:srgbClr val="375517"/>
                </a:solidFill>
                <a:latin typeface="Times New Roman" panose="02020603050405020304" pitchFamily="18" charset="0"/>
                <a:cs typeface="Times New Roman" panose="02020603050405020304" pitchFamily="18" charset="0"/>
              </a:rPr>
              <a:t> → </a:t>
            </a:r>
            <a:r>
              <a:rPr lang="en-US" sz="3000" b="1" dirty="0" err="1">
                <a:solidFill>
                  <a:srgbClr val="375517"/>
                </a:solidFill>
                <a:latin typeface="Times New Roman" panose="02020603050405020304" pitchFamily="18" charset="0"/>
                <a:cs typeface="Times New Roman" panose="02020603050405020304" pitchFamily="18" charset="0"/>
              </a:rPr>
              <a:t>gạch</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ngang</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đè</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cả</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dòng</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họ</a:t>
            </a:r>
            <a:r>
              <a:rPr lang="en-US" sz="3000" b="1" dirty="0">
                <a:solidFill>
                  <a:srgbClr val="375517"/>
                </a:solidFill>
                <a:latin typeface="Times New Roman" panose="02020603050405020304" pitchFamily="18" charset="0"/>
                <a:cs typeface="Times New Roman" panose="02020603050405020304" pitchFamily="18" charset="0"/>
              </a:rPr>
              <a:t> </a:t>
            </a:r>
            <a:r>
              <a:rPr lang="en-US" sz="3000" b="1" dirty="0" err="1">
                <a:solidFill>
                  <a:srgbClr val="375517"/>
                </a:solidFill>
                <a:latin typeface="Times New Roman" panose="02020603050405020304" pitchFamily="18" charset="0"/>
                <a:cs typeface="Times New Roman" panose="02020603050405020304" pitchFamily="18" charset="0"/>
              </a:rPr>
              <a:t>tên</a:t>
            </a:r>
            <a:endParaRPr lang="en-US" sz="3000" dirty="0">
              <a:solidFill>
                <a:srgbClr val="375517"/>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905"/>
            <a:ext cx="2676525" cy="1704975"/>
          </a:xfrm>
          <a:prstGeom prst="rect">
            <a:avLst/>
          </a:prstGeom>
          <a:ln>
            <a:noFill/>
          </a:ln>
          <a:effectLst>
            <a:softEdge rad="112500"/>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023" y="56198"/>
            <a:ext cx="2143125" cy="2143125"/>
          </a:xfrm>
          <a:prstGeom prst="ellipse">
            <a:avLst/>
          </a:prstGeom>
          <a:ln>
            <a:noFill/>
          </a:ln>
          <a:effectLst>
            <a:softEdge rad="112500"/>
          </a:effectLst>
        </p:spPr>
      </p:pic>
    </p:spTree>
    <p:extLst>
      <p:ext uri="{BB962C8B-B14F-4D97-AF65-F5344CB8AC3E}">
        <p14:creationId xmlns:p14="http://schemas.microsoft.com/office/powerpoint/2010/main" val="1869583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378" y="2860416"/>
            <a:ext cx="5371738" cy="3170099"/>
          </a:xfrm>
          <a:prstGeom prst="rect">
            <a:avLst/>
          </a:prstGeom>
        </p:spPr>
        <p:txBody>
          <a:bodyPr wrap="square">
            <a:spAutoFit/>
          </a:bodyPr>
          <a:lstStyle/>
          <a:p>
            <a:pPr algn="just"/>
            <a:r>
              <a:rPr lang="vi-VN" sz="4000" b="1" dirty="0">
                <a:solidFill>
                  <a:srgbClr val="002060"/>
                </a:solidFill>
                <a:latin typeface="Times New Roman" panose="02020603050405020304" pitchFamily="18" charset="0"/>
                <a:cs typeface="Times New Roman" panose="02020603050405020304" pitchFamily="18" charset="0"/>
              </a:rPr>
              <a:t>Tổ Bầu cử phải đóng dấu “Đã bỏ phiếu” vào </a:t>
            </a:r>
            <a:r>
              <a:rPr lang="vi-VN" sz="4000" b="1" dirty="0">
                <a:solidFill>
                  <a:srgbClr val="FF0000"/>
                </a:solidFill>
                <a:latin typeface="Times New Roman" panose="02020603050405020304" pitchFamily="18" charset="0"/>
                <a:cs typeface="Times New Roman" panose="02020603050405020304" pitchFamily="18" charset="0"/>
              </a:rPr>
              <a:t>mặt trước, phía trên, góc trái của Thẻ cử tri </a:t>
            </a:r>
            <a:r>
              <a:rPr lang="vi-VN" sz="4000" b="1" dirty="0">
                <a:solidFill>
                  <a:srgbClr val="002060"/>
                </a:solidFill>
                <a:latin typeface="Times New Roman" panose="02020603050405020304" pitchFamily="18" charset="0"/>
                <a:cs typeface="Times New Roman" panose="02020603050405020304" pitchFamily="18" charset="0"/>
              </a:rPr>
              <a:t>đã bỏ phiếu bầu xong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19" y="1283368"/>
            <a:ext cx="8640381" cy="6946232"/>
          </a:xfrm>
          <a:prstGeom prst="rect">
            <a:avLst/>
          </a:prstGeom>
        </p:spPr>
      </p:pic>
      <p:sp>
        <p:nvSpPr>
          <p:cNvPr id="5" name="Rectangle 4"/>
          <p:cNvSpPr/>
          <p:nvPr/>
        </p:nvSpPr>
        <p:spPr>
          <a:xfrm>
            <a:off x="7042484" y="3128211"/>
            <a:ext cx="1604210" cy="721894"/>
          </a:xfrm>
          <a:prstGeom prst="rect">
            <a:avLst/>
          </a:prstGeom>
        </p:spPr>
        <p:style>
          <a:lnRef idx="2">
            <a:schemeClr val="accent2"/>
          </a:lnRef>
          <a:fillRef idx="1001">
            <a:schemeClr val="lt2"/>
          </a:fillRef>
          <a:effectRef idx="0">
            <a:schemeClr val="accent2"/>
          </a:effectRef>
          <a:fontRef idx="minor">
            <a:schemeClr val="dk1"/>
          </a:fontRef>
        </p:style>
        <p:txBody>
          <a:bodyPr rtlCol="0" anchor="ctr"/>
          <a:lstStyle/>
          <a:p>
            <a:pPr algn="ctr"/>
            <a:r>
              <a:rPr lang="vi-VN" sz="2000" b="1" dirty="0">
                <a:ln w="22225">
                  <a:solidFill>
                    <a:schemeClr val="accent2"/>
                  </a:solidFill>
                  <a:prstDash val="solid"/>
                </a:ln>
                <a:solidFill>
                  <a:schemeClr val="bg1"/>
                </a:solidFill>
                <a:latin typeface="+mj-lt"/>
              </a:rPr>
              <a:t>Đã bỏ phiếu</a:t>
            </a:r>
            <a:endParaRPr lang="en-US" sz="2000" b="1" dirty="0">
              <a:ln w="22225">
                <a:solidFill>
                  <a:schemeClr val="accent2"/>
                </a:solidFill>
                <a:prstDash val="solid"/>
              </a:ln>
              <a:solidFill>
                <a:schemeClr val="bg1"/>
              </a:solidFill>
              <a:latin typeface="+mj-lt"/>
            </a:endParaRPr>
          </a:p>
        </p:txBody>
      </p:sp>
      <p:sp>
        <p:nvSpPr>
          <p:cNvPr id="8" name="Striped Right Arrow 7"/>
          <p:cNvSpPr/>
          <p:nvPr/>
        </p:nvSpPr>
        <p:spPr>
          <a:xfrm rot="19288321">
            <a:off x="5523782" y="4026272"/>
            <a:ext cx="1655593" cy="606317"/>
          </a:xfrm>
          <a:prstGeom prst="striped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p:cNvSpPr/>
          <p:nvPr/>
        </p:nvSpPr>
        <p:spPr>
          <a:xfrm>
            <a:off x="802048" y="1031051"/>
            <a:ext cx="7633821" cy="474553"/>
          </a:xfrm>
          <a:prstGeom prst="rect">
            <a:avLst/>
          </a:prstGeom>
        </p:spPr>
        <p:txBody>
          <a:bodyPr wrap="none">
            <a:spAutoFit/>
          </a:bodyPr>
          <a:lstStyle/>
          <a:p>
            <a:pPr>
              <a:lnSpc>
                <a:spcPts val="2600"/>
              </a:lnSpc>
            </a:pPr>
            <a:r>
              <a:rPr lang="vi-VN" sz="4000"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vi-VN"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Lưu ý: </a:t>
            </a:r>
            <a:r>
              <a:rPr lang="en-US" sz="40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Đóng</a:t>
            </a:r>
            <a:r>
              <a:rPr lang="en-US"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dấu</a:t>
            </a:r>
            <a:r>
              <a:rPr lang="en-US"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Đã</a:t>
            </a:r>
            <a:r>
              <a:rPr lang="en-US"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bỏ</a:t>
            </a:r>
            <a:r>
              <a:rPr lang="en-US"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FF0000"/>
                </a:solidFill>
                <a:latin typeface="Times New Roman" panose="02020603050405020304" pitchFamily="18" charset="0"/>
                <a:ea typeface="Libre Baskerville" pitchFamily="34" charset="-122"/>
                <a:cs typeface="Times New Roman" panose="02020603050405020304" pitchFamily="18" charset="0"/>
              </a:rPr>
              <a:t>phiếu</a:t>
            </a:r>
            <a:r>
              <a:rPr lang="vi-VN"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a:t>
            </a:r>
            <a:endParaRPr lang="en-US" sz="4000" b="1" dirty="0">
              <a:solidFill>
                <a:srgbClr val="FF0000"/>
              </a:solidFill>
            </a:endParaRPr>
          </a:p>
        </p:txBody>
      </p:sp>
    </p:spTree>
    <p:extLst>
      <p:ext uri="{BB962C8B-B14F-4D97-AF65-F5344CB8AC3E}">
        <p14:creationId xmlns:p14="http://schemas.microsoft.com/office/powerpoint/2010/main" val="2598739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236" y="3753853"/>
            <a:ext cx="6730164" cy="4475747"/>
          </a:xfrm>
          <a:prstGeom prst="rect">
            <a:avLst/>
          </a:prstGeom>
        </p:spPr>
      </p:pic>
      <p:sp>
        <p:nvSpPr>
          <p:cNvPr id="3" name="Rectangle 2"/>
          <p:cNvSpPr/>
          <p:nvPr/>
        </p:nvSpPr>
        <p:spPr>
          <a:xfrm>
            <a:off x="3547673" y="604334"/>
            <a:ext cx="8032968" cy="425758"/>
          </a:xfrm>
          <a:prstGeom prst="rect">
            <a:avLst/>
          </a:prstGeom>
        </p:spPr>
        <p:txBody>
          <a:bodyPr wrap="none">
            <a:spAutoFit/>
          </a:bodyPr>
          <a:lstStyle/>
          <a:p>
            <a:pPr>
              <a:lnSpc>
                <a:spcPts val="2600"/>
              </a:lnSpc>
            </a:pPr>
            <a:r>
              <a:rPr lang="vi-VN" sz="4000"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vi-VN" sz="4000" b="1" dirty="0">
                <a:solidFill>
                  <a:srgbClr val="FF0000"/>
                </a:solidFill>
                <a:latin typeface="Times New Roman" panose="02020603050405020304" pitchFamily="18" charset="0"/>
                <a:ea typeface="Libre Baskerville" pitchFamily="34" charset="-122"/>
                <a:cs typeface="Times New Roman" panose="02020603050405020304" pitchFamily="18" charset="0"/>
              </a:rPr>
              <a:t>Quyền được quay phim, chụp ảnh</a:t>
            </a:r>
            <a:endParaRPr lang="en-US" sz="4000" b="1" dirty="0">
              <a:solidFill>
                <a:srgbClr val="FF0000"/>
              </a:solidFill>
            </a:endParaRPr>
          </a:p>
        </p:txBody>
      </p:sp>
      <p:sp>
        <p:nvSpPr>
          <p:cNvPr id="4" name="Rectangle 3"/>
          <p:cNvSpPr/>
          <p:nvPr/>
        </p:nvSpPr>
        <p:spPr>
          <a:xfrm>
            <a:off x="249155" y="1763967"/>
            <a:ext cx="7512858" cy="5570756"/>
          </a:xfrm>
          <a:prstGeom prst="rect">
            <a:avLst/>
          </a:prstGeom>
        </p:spPr>
        <p:txBody>
          <a:bodyPr wrap="square">
            <a:spAutoFit/>
          </a:bodyPr>
          <a:lstStyle/>
          <a:p>
            <a:pPr marL="457200" indent="-457200" algn="just">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Ở </a:t>
            </a:r>
            <a:r>
              <a:rPr lang="en-US" sz="3000" dirty="0" err="1">
                <a:solidFill>
                  <a:srgbClr val="FF0000"/>
                </a:solidFill>
                <a:latin typeface="Times New Roman" panose="02020603050405020304" pitchFamily="18" charset="0"/>
                <a:cs typeface="Times New Roman" panose="02020603050405020304" pitchFamily="18" charset="0"/>
              </a:rPr>
              <a:t>phía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ngoài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phòng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bỏ</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phiếu</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không</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được</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làm</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ảnh</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hưởng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đến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hoạt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động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bình</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thường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Tổ</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bầu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cử</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việc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bỏ</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cử</a:t>
            </a:r>
            <a:r>
              <a:rPr lang="en-US" sz="3000" dirty="0">
                <a:solidFill>
                  <a:srgbClr val="002060"/>
                </a:solidFill>
                <a:latin typeface="Times New Roman" panose="02020603050405020304" pitchFamily="18" charset="0"/>
                <a:cs typeface="Times New Roman" panose="02020603050405020304" pitchFamily="18" charset="0"/>
              </a:rPr>
              <a:t> tri </a:t>
            </a:r>
          </a:p>
          <a:p>
            <a:pPr marL="457200" indent="-457200" algn="just">
              <a:buFont typeface="Wingdings" panose="05000000000000000000" pitchFamily="2" charset="2"/>
              <a:buChar char="v"/>
            </a:pPr>
            <a:endParaRPr lang="vi-VN" sz="30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en-US" sz="30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3000" dirty="0">
                <a:solidFill>
                  <a:srgbClr val="002060"/>
                </a:solidFill>
                <a:latin typeface="Times New Roman" panose="02020603050405020304" pitchFamily="18" charset="0"/>
                <a:cs typeface="Times New Roman" panose="02020603050405020304" pitchFamily="18" charset="0"/>
              </a:rPr>
              <a:t>Ở </a:t>
            </a:r>
            <a:r>
              <a:rPr lang="en-US" sz="3000" dirty="0" err="1">
                <a:solidFill>
                  <a:srgbClr val="002060"/>
                </a:solidFill>
                <a:latin typeface="Times New Roman" panose="02020603050405020304" pitchFamily="18" charset="0"/>
                <a:cs typeface="Times New Roman" panose="02020603050405020304" pitchFamily="18" charset="0"/>
              </a:rPr>
              <a:t>trong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phòng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bỏ</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nếu</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được</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Tổ</a:t>
            </a:r>
            <a:r>
              <a:rPr lang="en-US" sz="3000" u="sng" dirty="0">
                <a:solidFill>
                  <a:srgbClr val="FF0000"/>
                </a:solidFill>
                <a:latin typeface="Times New Roman" panose="02020603050405020304" pitchFamily="18" charset="0"/>
                <a:cs typeface="Times New Roman" panose="02020603050405020304" pitchFamily="18" charset="0"/>
              </a:rPr>
              <a:t> </a:t>
            </a:r>
            <a:r>
              <a:rPr lang="en-US" sz="3000" u="sng" dirty="0" err="1">
                <a:solidFill>
                  <a:srgbClr val="FF0000"/>
                </a:solidFill>
                <a:latin typeface="Times New Roman" panose="02020603050405020304" pitchFamily="18" charset="0"/>
                <a:cs typeface="Times New Roman" panose="02020603050405020304" pitchFamily="18" charset="0"/>
              </a:rPr>
              <a:t>trưởng</a:t>
            </a:r>
            <a:r>
              <a:rPr lang="en-US" sz="3000" u="sng" dirty="0">
                <a:solidFill>
                  <a:srgbClr val="FF0000"/>
                </a:solidFill>
                <a:latin typeface="Times New Roman" panose="02020603050405020304" pitchFamily="18" charset="0"/>
                <a:cs typeface="Times New Roman" panose="02020603050405020304" pitchFamily="18" charset="0"/>
              </a:rPr>
              <a:t> </a:t>
            </a:r>
            <a:r>
              <a:rPr lang="vi-VN" sz="3000" u="sng" dirty="0">
                <a:solidFill>
                  <a:srgbClr val="FF0000"/>
                </a:solidFill>
                <a:latin typeface="Times New Roman" panose="02020603050405020304" pitchFamily="18" charset="0"/>
                <a:cs typeface="Times New Roman" panose="02020603050405020304" pitchFamily="18" charset="0"/>
              </a:rPr>
              <a:t>TBC </a:t>
            </a:r>
            <a:r>
              <a:rPr lang="en-US" sz="3000" u="sng" dirty="0" err="1">
                <a:solidFill>
                  <a:srgbClr val="FF0000"/>
                </a:solidFill>
                <a:latin typeface="Times New Roman" panose="02020603050405020304" pitchFamily="18" charset="0"/>
                <a:cs typeface="Times New Roman" panose="02020603050405020304" pitchFamily="18" charset="0"/>
              </a:rPr>
              <a:t>đồng</a:t>
            </a:r>
            <a:r>
              <a:rPr lang="en-US" sz="3000" u="sng" dirty="0">
                <a:solidFill>
                  <a:srgbClr val="FF0000"/>
                </a:solidFill>
                <a:latin typeface="Times New Roman" panose="02020603050405020304" pitchFamily="18" charset="0"/>
                <a:cs typeface="Times New Roman" panose="02020603050405020304" pitchFamily="18" charset="0"/>
              </a:rPr>
              <a:t> ý</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phải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đảm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mật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thông</a:t>
            </a:r>
            <a:r>
              <a:rPr lang="en-US" sz="3000" dirty="0">
                <a:solidFill>
                  <a:srgbClr val="002060"/>
                </a:solidFill>
                <a:latin typeface="Times New Roman" panose="02020603050405020304" pitchFamily="18" charset="0"/>
                <a:cs typeface="Times New Roman" panose="02020603050405020304" pitchFamily="18" charset="0"/>
              </a:rPr>
              <a:t> tin </a:t>
            </a:r>
            <a:r>
              <a:rPr lang="en-US" sz="3000" dirty="0" err="1">
                <a:solidFill>
                  <a:srgbClr val="002060"/>
                </a:solidFill>
                <a:latin typeface="Times New Roman" panose="02020603050405020304" pitchFamily="18" charset="0"/>
                <a:cs typeface="Times New Roman" panose="02020603050405020304" pitchFamily="18" charset="0"/>
              </a:rPr>
              <a:t>bỏ</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của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các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cử</a:t>
            </a:r>
            <a:r>
              <a:rPr lang="en-US" sz="3000" dirty="0">
                <a:solidFill>
                  <a:srgbClr val="002060"/>
                </a:solidFill>
                <a:latin typeface="Times New Roman" panose="02020603050405020304" pitchFamily="18" charset="0"/>
                <a:cs typeface="Times New Roman" panose="02020603050405020304" pitchFamily="18" charset="0"/>
              </a:rPr>
              <a:t> tri. </a:t>
            </a:r>
          </a:p>
          <a:p>
            <a:pPr marL="457200" indent="-457200" algn="just">
              <a:buFont typeface="Wingdings" panose="05000000000000000000" pitchFamily="2" charset="2"/>
              <a:buChar char="v"/>
            </a:pPr>
            <a:endParaRPr lang="vi-VN" sz="30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endParaRPr lang="vi-VN" sz="3000"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err="1">
                <a:solidFill>
                  <a:srgbClr val="002060"/>
                </a:solidFill>
                <a:latin typeface="Times New Roman" panose="02020603050405020304" pitchFamily="18" charset="0"/>
                <a:cs typeface="Times New Roman" panose="02020603050405020304" pitchFamily="18" charset="0"/>
              </a:rPr>
              <a:t>Trường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trở</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hưởng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bầu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TBC</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dừng</a:t>
            </a:r>
            <a:r>
              <a:rPr lang="en-US" sz="2800"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1178" y="1242972"/>
            <a:ext cx="2868279" cy="2510882"/>
          </a:xfrm>
          <a:prstGeom prst="rect">
            <a:avLst/>
          </a:prstGeom>
        </p:spPr>
      </p:pic>
    </p:spTree>
    <p:extLst>
      <p:ext uri="{BB962C8B-B14F-4D97-AF65-F5344CB8AC3E}">
        <p14:creationId xmlns:p14="http://schemas.microsoft.com/office/powerpoint/2010/main" val="3406297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347626" y="460475"/>
            <a:ext cx="5670590" cy="708779"/>
          </a:xfrm>
          <a:prstGeom prst="rect">
            <a:avLst/>
          </a:prstGeom>
          <a:noFill/>
          <a:ln/>
        </p:spPr>
        <p:txBody>
          <a:bodyPr wrap="none" lIns="0" tIns="0" rIns="0" bIns="0" rtlCol="0" anchor="t"/>
          <a:lstStyle/>
          <a:p>
            <a:pPr marL="0" indent="0" algn="ctr">
              <a:lnSpc>
                <a:spcPts val="5550"/>
              </a:lnSpc>
              <a:buNone/>
            </a:pPr>
            <a:r>
              <a:rPr lang="en-US" sz="4450" b="1" dirty="0">
                <a:solidFill>
                  <a:srgbClr val="403CCF"/>
                </a:solidFill>
                <a:latin typeface="Times New Roman" panose="02020603050405020304" pitchFamily="18" charset="0"/>
                <a:ea typeface="Libre Baskerville" pitchFamily="34" charset="-122"/>
                <a:cs typeface="Times New Roman" panose="02020603050405020304" pitchFamily="18" charset="0"/>
              </a:rPr>
              <a:t>6.6. HÒM PHIẾU PHỤ</a:t>
            </a:r>
            <a:endParaRPr lang="en-US" sz="4450" b="1" dirty="0">
              <a:latin typeface="Times New Roman" panose="02020603050405020304" pitchFamily="18" charset="0"/>
              <a:cs typeface="Times New Roman" panose="02020603050405020304" pitchFamily="18" charset="0"/>
            </a:endParaRPr>
          </a:p>
        </p:txBody>
      </p:sp>
      <p:sp>
        <p:nvSpPr>
          <p:cNvPr id="3" name="Text 1"/>
          <p:cNvSpPr/>
          <p:nvPr/>
        </p:nvSpPr>
        <p:spPr>
          <a:xfrm>
            <a:off x="2633563" y="1272176"/>
            <a:ext cx="13042821" cy="362903"/>
          </a:xfrm>
          <a:prstGeom prst="rect">
            <a:avLst/>
          </a:prstGeom>
          <a:noFill/>
          <a:ln/>
        </p:spPr>
        <p:txBody>
          <a:bodyPr wrap="none" lIns="0" tIns="0" rIns="0" bIns="0" rtlCol="0" anchor="t"/>
          <a:lstStyle/>
          <a:p>
            <a:pPr marL="0" indent="0" algn="l">
              <a:lnSpc>
                <a:spcPts val="2850"/>
              </a:lnSpc>
              <a:buNone/>
            </a:pPr>
            <a:r>
              <a:rPr lang="en-US" sz="3500" b="1" dirty="0">
                <a:solidFill>
                  <a:srgbClr val="002060"/>
                </a:solidFill>
                <a:latin typeface="Times New Roman" panose="02020603050405020304" pitchFamily="18" charset="0"/>
                <a:ea typeface="Open Sans" pitchFamily="34" charset="-122"/>
                <a:cs typeface="Times New Roman" panose="02020603050405020304" pitchFamily="18" charset="0"/>
              </a:rPr>
              <a:t>Hòm phiếu phụ được sử dụng cho các đối </a:t>
            </a:r>
            <a:r>
              <a:rPr lang="en-US" sz="3500" b="1" dirty="0" err="1">
                <a:solidFill>
                  <a:srgbClr val="002060"/>
                </a:solidFill>
                <a:latin typeface="Times New Roman" panose="02020603050405020304" pitchFamily="18" charset="0"/>
                <a:ea typeface="Open Sans" pitchFamily="34" charset="-122"/>
                <a:cs typeface="Times New Roman" panose="02020603050405020304" pitchFamily="18" charset="0"/>
              </a:rPr>
              <a:t>tượng</a:t>
            </a:r>
            <a:r>
              <a:rPr lang="en-US" sz="3500" b="1"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b="1" dirty="0" err="1">
                <a:solidFill>
                  <a:srgbClr val="002060"/>
                </a:solidFill>
                <a:latin typeface="Times New Roman" panose="02020603050405020304" pitchFamily="18" charset="0"/>
                <a:ea typeface="Open Sans" pitchFamily="34" charset="-122"/>
                <a:cs typeface="Times New Roman" panose="02020603050405020304" pitchFamily="18" charset="0"/>
              </a:rPr>
              <a:t>sau</a:t>
            </a:r>
            <a:r>
              <a:rPr lang="en-US" sz="1750" dirty="0">
                <a:solidFill>
                  <a:srgbClr val="49495A"/>
                </a:solidFill>
                <a:latin typeface="Open Sans" pitchFamily="34" charset="0"/>
                <a:ea typeface="Open Sans" pitchFamily="34" charset="-122"/>
                <a:cs typeface="Open Sans" pitchFamily="34" charset="-120"/>
              </a:rPr>
              <a:t>:</a:t>
            </a:r>
            <a:endParaRPr lang="en-US" sz="1750" dirty="0"/>
          </a:p>
        </p:txBody>
      </p:sp>
      <p:sp>
        <p:nvSpPr>
          <p:cNvPr id="5" name="Text 2"/>
          <p:cNvSpPr/>
          <p:nvPr/>
        </p:nvSpPr>
        <p:spPr>
          <a:xfrm>
            <a:off x="7343379" y="4013754"/>
            <a:ext cx="2835235" cy="354330"/>
          </a:xfrm>
          <a:prstGeom prst="rect">
            <a:avLst/>
          </a:prstGeom>
          <a:noFill/>
          <a:ln/>
        </p:spPr>
        <p:txBody>
          <a:bodyPr wrap="none" lIns="0" tIns="0" rIns="0" bIns="0" rtlCol="0" anchor="t"/>
          <a:lstStyle/>
          <a:p>
            <a:pPr marL="0" indent="0" algn="l">
              <a:lnSpc>
                <a:spcPts val="2750"/>
              </a:lnSpc>
              <a:buNone/>
            </a:pPr>
            <a:r>
              <a:rPr lang="en-US" sz="3000" b="1" dirty="0" err="1">
                <a:solidFill>
                  <a:srgbClr val="002060"/>
                </a:solidFill>
                <a:latin typeface="Times New Roman" panose="02020603050405020304" pitchFamily="18" charset="0"/>
                <a:cs typeface="Times New Roman" panose="02020603050405020304" pitchFamily="18" charset="0"/>
              </a:rPr>
              <a:t>Ốm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đau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7" name="Text 3"/>
          <p:cNvSpPr/>
          <p:nvPr/>
        </p:nvSpPr>
        <p:spPr>
          <a:xfrm>
            <a:off x="3629025" y="3983874"/>
            <a:ext cx="2835235" cy="354330"/>
          </a:xfrm>
          <a:prstGeom prst="rect">
            <a:avLst/>
          </a:prstGeom>
          <a:noFill/>
          <a:ln/>
        </p:spPr>
        <p:txBody>
          <a:bodyPr wrap="none" lIns="0" tIns="0" rIns="0" bIns="0" rtlCol="0" anchor="t"/>
          <a:lstStyle/>
          <a:p>
            <a:pPr marL="0" indent="0" algn="l">
              <a:lnSpc>
                <a:spcPts val="27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Khuyết tật</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9" name="Text 4"/>
          <p:cNvSpPr/>
          <p:nvPr/>
        </p:nvSpPr>
        <p:spPr>
          <a:xfrm>
            <a:off x="9466702" y="3743813"/>
            <a:ext cx="2835235" cy="339456"/>
          </a:xfrm>
          <a:prstGeom prst="rect">
            <a:avLst/>
          </a:prstGeom>
          <a:noFill/>
          <a:ln/>
        </p:spPr>
        <p:txBody>
          <a:bodyPr wrap="none" lIns="0" tIns="0" rIns="0" bIns="0" rtlCol="0" anchor="t"/>
          <a:lstStyle/>
          <a:p>
            <a:pPr marL="0" indent="0" algn="l">
              <a:lnSpc>
                <a:spcPts val="2750"/>
              </a:lnSpc>
              <a:buNone/>
            </a:pPr>
            <a:r>
              <a:rPr lang="en-US" sz="2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Tạm</a:t>
            </a:r>
            <a:r>
              <a:rPr lang="en-US" sz="2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2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giam</a:t>
            </a:r>
            <a:r>
              <a:rPr lang="en-US" sz="2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2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tạm</a:t>
            </a:r>
            <a:r>
              <a:rPr lang="en-US" sz="2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25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giữ</a:t>
            </a:r>
            <a:r>
              <a:rPr lang="en-US" sz="25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vi-VN"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 sở giáo dục, </a:t>
            </a:r>
            <a:endPar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l">
              <a:lnSpc>
                <a:spcPts val="2750"/>
              </a:lnSpc>
              <a:buNone/>
            </a:pPr>
            <a:r>
              <a:rPr lang="vi-VN"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cai nghiện</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l">
              <a:lnSpc>
                <a:spcPts val="2750"/>
              </a:lnSpc>
              <a:buNone/>
            </a:pP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vi-VN" sz="2500" b="1" spc="-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b="1" dirty="0">
              <a:solidFill>
                <a:srgbClr val="002060"/>
              </a:solidFill>
              <a:latin typeface="Times New Roman" panose="02020603050405020304" pitchFamily="18" charset="0"/>
              <a:cs typeface="Times New Roman" panose="02020603050405020304" pitchFamily="18" charset="0"/>
            </a:endParaRPr>
          </a:p>
          <a:p>
            <a:pPr marL="0" indent="0" algn="l">
              <a:lnSpc>
                <a:spcPts val="2750"/>
              </a:lnSpc>
              <a:buNone/>
            </a:pPr>
            <a:endParaRPr lang="en-US" sz="2200" dirty="0"/>
          </a:p>
        </p:txBody>
      </p:sp>
      <p:sp>
        <p:nvSpPr>
          <p:cNvPr id="11" name="Text 5"/>
          <p:cNvSpPr/>
          <p:nvPr/>
        </p:nvSpPr>
        <p:spPr>
          <a:xfrm>
            <a:off x="793790" y="7179651"/>
            <a:ext cx="2835235" cy="354330"/>
          </a:xfrm>
          <a:prstGeom prst="rect">
            <a:avLst/>
          </a:prstGeom>
          <a:noFill/>
          <a:ln/>
        </p:spPr>
        <p:txBody>
          <a:bodyPr wrap="none" lIns="0" tIns="0" rIns="0" bIns="0" rtlCol="0" anchor="t"/>
          <a:lstStyle/>
          <a:p>
            <a:pPr marL="0" indent="0" algn="l">
              <a:lnSpc>
                <a:spcPts val="2750"/>
              </a:lnSpc>
              <a:buNone/>
            </a:pP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Cách ly</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3" name="Text 6"/>
          <p:cNvSpPr/>
          <p:nvPr/>
        </p:nvSpPr>
        <p:spPr>
          <a:xfrm>
            <a:off x="3629024" y="7120160"/>
            <a:ext cx="2835235" cy="354330"/>
          </a:xfrm>
          <a:prstGeom prst="rect">
            <a:avLst/>
          </a:prstGeom>
          <a:noFill/>
          <a:ln/>
        </p:spPr>
        <p:txBody>
          <a:bodyPr wrap="none" lIns="0" tIns="0" rIns="0" bIns="0" rtlCol="0" anchor="t"/>
          <a:lstStyle/>
          <a:p>
            <a:pPr marL="0" indent="0" algn="l">
              <a:lnSpc>
                <a:spcPts val="2750"/>
              </a:lnSpc>
              <a:buNone/>
            </a:pPr>
            <a:r>
              <a:rPr lang="en-US" sz="30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Giàn</a:t>
            </a: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khoan</a:t>
            </a: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Công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trình</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trên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biển</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4" name="Text 2"/>
          <p:cNvSpPr/>
          <p:nvPr/>
        </p:nvSpPr>
        <p:spPr>
          <a:xfrm>
            <a:off x="965673" y="3878807"/>
            <a:ext cx="2835235" cy="354330"/>
          </a:xfrm>
          <a:prstGeom prst="rect">
            <a:avLst/>
          </a:prstGeom>
          <a:noFill/>
          <a:ln/>
        </p:spPr>
        <p:txBody>
          <a:bodyPr wrap="none" lIns="0" tIns="0" rIns="0" bIns="0" rtlCol="0" anchor="t"/>
          <a:lstStyle/>
          <a:p>
            <a:pPr marL="0" indent="0" algn="l">
              <a:lnSpc>
                <a:spcPts val="2750"/>
              </a:lnSpc>
              <a:buNone/>
            </a:pPr>
            <a:r>
              <a:rPr lang="en-US" sz="30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Già</a:t>
            </a:r>
            <a:r>
              <a:rPr lang="en-US" sz="3000" b="1"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002060"/>
                </a:solidFill>
                <a:latin typeface="Times New Roman" panose="02020603050405020304" pitchFamily="18" charset="0"/>
                <a:ea typeface="Libre Baskerville" pitchFamily="34" charset="-122"/>
                <a:cs typeface="Times New Roman" panose="02020603050405020304" pitchFamily="18" charset="0"/>
              </a:rPr>
              <a:t>yếu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6" name="Text 2"/>
          <p:cNvSpPr/>
          <p:nvPr/>
        </p:nvSpPr>
        <p:spPr>
          <a:xfrm>
            <a:off x="10631382" y="7163591"/>
            <a:ext cx="2835235" cy="354330"/>
          </a:xfrm>
          <a:prstGeom prst="rect">
            <a:avLst/>
          </a:prstGeom>
          <a:noFill/>
          <a:ln/>
        </p:spPr>
        <p:txBody>
          <a:bodyPr wrap="none" lIns="0" tIns="0" rIns="0" bIns="0" rtlCol="0" anchor="t"/>
          <a:lstStyle/>
          <a:p>
            <a:pPr marL="0" indent="0" algn="l">
              <a:lnSpc>
                <a:spcPts val="2750"/>
              </a:lnSpc>
              <a:buNone/>
            </a:pPr>
            <a:r>
              <a:rPr lang="en-US" sz="3000" b="1" dirty="0" err="1">
                <a:solidFill>
                  <a:srgbClr val="002060"/>
                </a:solidFill>
                <a:latin typeface="Times New Roman" panose="02020603050405020304" pitchFamily="18" charset="0"/>
                <a:cs typeface="Times New Roman" panose="02020603050405020304" pitchFamily="18" charset="0"/>
              </a:rPr>
              <a:t>Thiên</a:t>
            </a:r>
            <a:r>
              <a:rPr lang="en-US" sz="3000" b="1" dirty="0">
                <a:solidFill>
                  <a:srgbClr val="002060"/>
                </a:solidFill>
                <a:latin typeface="Times New Roman" panose="02020603050405020304" pitchFamily="18" charset="0"/>
                <a:cs typeface="Times New Roman" panose="02020603050405020304" pitchFamily="18" charset="0"/>
              </a:rPr>
              <a:t> tai, </a:t>
            </a:r>
            <a:r>
              <a:rPr lang="en-US" sz="3000" b="1" dirty="0" err="1">
                <a:solidFill>
                  <a:srgbClr val="002060"/>
                </a:solidFill>
                <a:latin typeface="Times New Roman" panose="02020603050405020304" pitchFamily="18" charset="0"/>
                <a:cs typeface="Times New Roman" panose="02020603050405020304" pitchFamily="18" charset="0"/>
              </a:rPr>
              <a:t>hỏa</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hoạn</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857500" y="7533981"/>
            <a:ext cx="7500451" cy="553998"/>
          </a:xfrm>
          <a:prstGeom prst="rect">
            <a:avLst/>
          </a:prstGeom>
        </p:spPr>
        <p:txBody>
          <a:bodyPr wrap="none">
            <a:spAutoFit/>
          </a:bodyPr>
          <a:lstStyle/>
          <a:p>
            <a:r>
              <a:rPr lang="en-US" sz="3000" b="1" spc="-10" dirty="0" err="1">
                <a:solidFill>
                  <a:srgbClr val="002060"/>
                </a:solidFill>
                <a:latin typeface="Times New Roman" panose="02020603050405020304" pitchFamily="18" charset="0"/>
                <a:ea typeface="Times New Roman" panose="02020603050405020304" pitchFamily="18" charset="0"/>
              </a:rPr>
              <a:t>đội</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tàu</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đang</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làm</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nhiệm</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vụ</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trên</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biển</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hải</a:t>
            </a:r>
            <a:r>
              <a:rPr lang="en-US" sz="3000" b="1" spc="-10" dirty="0">
                <a:solidFill>
                  <a:srgbClr val="002060"/>
                </a:solidFill>
                <a:latin typeface="Times New Roman" panose="02020603050405020304" pitchFamily="18" charset="0"/>
                <a:ea typeface="Times New Roman" panose="02020603050405020304" pitchFamily="18" charset="0"/>
              </a:rPr>
              <a:t> </a:t>
            </a:r>
            <a:r>
              <a:rPr lang="en-US" sz="3000" b="1" spc="-10" dirty="0" err="1">
                <a:solidFill>
                  <a:srgbClr val="002060"/>
                </a:solidFill>
                <a:latin typeface="Times New Roman" panose="02020603050405020304" pitchFamily="18" charset="0"/>
                <a:ea typeface="Times New Roman" panose="02020603050405020304" pitchFamily="18" charset="0"/>
              </a:rPr>
              <a:t>đảo</a:t>
            </a:r>
            <a:endParaRPr lang="en-US" sz="3000" b="1" dirty="0">
              <a:solidFill>
                <a:srgbClr val="002060"/>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8085"/>
            <a:ext cx="2857500" cy="1832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442" y="1850589"/>
            <a:ext cx="2943225" cy="1911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t="15919"/>
          <a:stretch/>
        </p:blipFill>
        <p:spPr>
          <a:xfrm>
            <a:off x="6618978" y="1881313"/>
            <a:ext cx="2752725" cy="201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19215" t="1097"/>
          <a:stretch/>
        </p:blipFill>
        <p:spPr>
          <a:xfrm>
            <a:off x="9842261" y="1918085"/>
            <a:ext cx="3905805" cy="1766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57097"/>
            <a:ext cx="3377510" cy="2432207"/>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9025" y="4577422"/>
            <a:ext cx="2857500" cy="24971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5243" y="4593501"/>
            <a:ext cx="3126459" cy="24671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42261" y="4841396"/>
            <a:ext cx="4418835" cy="2219273"/>
          </a:xfrm>
          <a:prstGeom prst="rect">
            <a:avLst/>
          </a:prstGeom>
          <a:ln>
            <a:noFill/>
          </a:ln>
          <a:effectLst>
            <a:softEdge rad="112500"/>
          </a:effectLst>
        </p:spPr>
      </p:pic>
    </p:spTree>
    <p:extLst>
      <p:ext uri="{BB962C8B-B14F-4D97-AF65-F5344CB8AC3E}">
        <p14:creationId xmlns:p14="http://schemas.microsoft.com/office/powerpoint/2010/main" val="1420481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513881" y="460475"/>
            <a:ext cx="5670590" cy="708779"/>
          </a:xfrm>
          <a:prstGeom prst="rect">
            <a:avLst/>
          </a:prstGeom>
          <a:noFill/>
          <a:ln/>
        </p:spPr>
        <p:txBody>
          <a:bodyPr wrap="none" lIns="0" tIns="0" rIns="0" bIns="0" rtlCol="0" anchor="t"/>
          <a:lstStyle/>
          <a:p>
            <a:pPr algn="ctr">
              <a:lnSpc>
                <a:spcPts val="5550"/>
              </a:lnSpc>
            </a:pPr>
            <a:r>
              <a:rPr lang="en-US" sz="4450" b="1" dirty="0">
                <a:solidFill>
                  <a:srgbClr val="FF0000"/>
                </a:solidFill>
                <a:latin typeface="Times New Roman" panose="02020603050405020304" pitchFamily="18" charset="0"/>
                <a:ea typeface="Libre Baskerville" pitchFamily="34" charset="-122"/>
                <a:cs typeface="Times New Roman" panose="02020603050405020304" pitchFamily="18" charset="0"/>
              </a:rPr>
              <a:t>NGUYÊN TẮC SỬ DỤNG HÒM PHIẾU PHỤ</a:t>
            </a:r>
            <a:endParaRPr lang="en-US" sz="4450" b="1" dirty="0">
              <a:solidFill>
                <a:srgbClr val="FF0000"/>
              </a:solidFill>
              <a:latin typeface="Times New Roman" panose="02020603050405020304" pitchFamily="18" charset="0"/>
              <a:cs typeface="Times New Roman" panose="02020603050405020304" pitchFamily="18" charset="0"/>
            </a:endParaRPr>
          </a:p>
        </p:txBody>
      </p:sp>
      <p:sp>
        <p:nvSpPr>
          <p:cNvPr id="5" name="Text 1"/>
          <p:cNvSpPr/>
          <p:nvPr/>
        </p:nvSpPr>
        <p:spPr>
          <a:xfrm>
            <a:off x="803798" y="1480750"/>
            <a:ext cx="5365020" cy="515060"/>
          </a:xfrm>
          <a:prstGeom prst="rect">
            <a:avLst/>
          </a:prstGeom>
          <a:noFill/>
          <a:ln/>
        </p:spPr>
        <p:txBody>
          <a:bodyPr wrap="none" lIns="0" tIns="0" rIns="0" bIns="0" rtlCol="0" anchor="t"/>
          <a:lstStyle/>
          <a:p>
            <a:pPr marL="514350" indent="-514350" algn="l">
              <a:lnSpc>
                <a:spcPts val="4200"/>
              </a:lnSpc>
              <a:spcBef>
                <a:spcPts val="1200"/>
              </a:spcBef>
              <a:spcAft>
                <a:spcPts val="1200"/>
              </a:spcAft>
              <a:buFont typeface="+mj-lt"/>
              <a:buAutoNum type="arabicPeriod"/>
            </a:pP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Kiểm</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soát</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số</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phiếu</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mang</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theo</a:t>
            </a:r>
            <a:endParaRPr lang="en-US" sz="3500" dirty="0">
              <a:solidFill>
                <a:srgbClr val="002060"/>
              </a:solidFill>
              <a:latin typeface="Times New Roman" panose="02020603050405020304" pitchFamily="18" charset="0"/>
              <a:ea typeface="Open Sans" pitchFamily="34" charset="-122"/>
              <a:cs typeface="Times New Roman" panose="02020603050405020304" pitchFamily="18" charset="0"/>
            </a:endParaRPr>
          </a:p>
          <a:p>
            <a:pPr marL="514350" indent="-514350" algn="l">
              <a:lnSpc>
                <a:spcPts val="4200"/>
              </a:lnSpc>
              <a:spcBef>
                <a:spcPts val="1200"/>
              </a:spcBef>
              <a:spcAft>
                <a:spcPts val="1200"/>
              </a:spcAft>
              <a:buFont typeface="+mj-lt"/>
              <a:buAutoNum type="arabicPeriod"/>
            </a:pP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Bỏ</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phiếu</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xong</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mang</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ngay</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hòm</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phiếu</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phụ</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về</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phòng</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bỏ</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phiếu</a:t>
            </a:r>
            <a:endPar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endParaRPr>
          </a:p>
          <a:p>
            <a:pPr marL="514350" indent="-514350" algn="l">
              <a:lnSpc>
                <a:spcPts val="4200"/>
              </a:lnSpc>
              <a:spcBef>
                <a:spcPts val="1200"/>
              </a:spcBef>
              <a:spcAft>
                <a:spcPts val="600"/>
              </a:spcAft>
              <a:buFont typeface="+mj-lt"/>
              <a:buAutoNum type="arabicPeriod"/>
            </a:pP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Trường</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vi-VN"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hợp bất khả kháng không về trong ngày </a:t>
            </a:r>
            <a:r>
              <a:rPr lang="vi-VN" sz="3500" b="1"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vi-VN"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được kiểm phiếu</a:t>
            </a:r>
            <a:endPar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endParaRPr>
          </a:p>
          <a:p>
            <a:pPr marL="285750" algn="just">
              <a:lnSpc>
                <a:spcPts val="4200"/>
              </a:lnSpc>
              <a:spcBef>
                <a:spcPts val="1200"/>
              </a:spcBef>
              <a:spcAft>
                <a:spcPts val="600"/>
              </a:spcAft>
            </a:pP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a:t>
            </a:r>
            <a:r>
              <a:rPr lang="vi-VN" sz="3500" dirty="0">
                <a:solidFill>
                  <a:srgbClr val="002060"/>
                </a:solidFill>
                <a:latin typeface="Times New Roman" panose="02020603050405020304" pitchFamily="18" charset="0"/>
                <a:ea typeface="Open Sans" pitchFamily="34" charset="-122"/>
                <a:cs typeface="Times New Roman" panose="02020603050405020304" pitchFamily="18" charset="0"/>
                <a:sym typeface="Wingdings" panose="05000000000000000000" pitchFamily="2" charset="2"/>
              </a:rPr>
              <a:t> tại chỗ và báo cáo kết quả theo hình thức phù hợp, sau đó nộp lại đầy đủ.</a:t>
            </a:r>
            <a:endParaRPr lang="en-US" sz="175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2691" y="4561367"/>
            <a:ext cx="7647710" cy="36682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0238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351972" y="378381"/>
            <a:ext cx="6860619" cy="430054"/>
          </a:xfrm>
          <a:prstGeom prst="rect">
            <a:avLst/>
          </a:prstGeom>
          <a:noFill/>
          <a:ln/>
        </p:spPr>
        <p:txBody>
          <a:bodyPr wrap="none" lIns="0" tIns="0" rIns="0" bIns="0" rtlCol="0" anchor="t"/>
          <a:lstStyle/>
          <a:p>
            <a:pPr marL="0" indent="0" algn="l">
              <a:lnSpc>
                <a:spcPts val="3350"/>
              </a:lnSpc>
              <a:buNone/>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6.7. KIỂM PHIẾU – PHÂN CÔNG KIỂM PHIẾU</a:t>
            </a:r>
            <a:endParaRPr lang="en-US" sz="4000" b="1" dirty="0">
              <a:latin typeface="Times New Roman" panose="02020603050405020304" pitchFamily="18" charset="0"/>
              <a:cs typeface="Times New Roman" panose="02020603050405020304" pitchFamily="18" charset="0"/>
            </a:endParaRPr>
          </a:p>
        </p:txBody>
      </p:sp>
      <p:sp>
        <p:nvSpPr>
          <p:cNvPr id="3" name="Text 1"/>
          <p:cNvSpPr/>
          <p:nvPr/>
        </p:nvSpPr>
        <p:spPr>
          <a:xfrm>
            <a:off x="2459508" y="1204485"/>
            <a:ext cx="2752249" cy="344091"/>
          </a:xfrm>
          <a:prstGeom prst="rect">
            <a:avLst/>
          </a:prstGeom>
          <a:noFill/>
          <a:ln/>
        </p:spPr>
        <p:txBody>
          <a:bodyPr wrap="none" lIns="0" tIns="0" rIns="0" bIns="0" rtlCol="0" anchor="t"/>
          <a:lstStyle/>
          <a:p>
            <a:pPr marL="0" indent="0" algn="l">
              <a:lnSpc>
                <a:spcPts val="2700"/>
              </a:lnSpc>
              <a:buNone/>
            </a:pPr>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Kiểm phiếu</a:t>
            </a:r>
            <a:endParaRPr lang="en-US" sz="3500" b="1" dirty="0">
              <a:latin typeface="Times New Roman" panose="02020603050405020304" pitchFamily="18" charset="0"/>
              <a:cs typeface="Times New Roman" panose="02020603050405020304" pitchFamily="18" charset="0"/>
            </a:endParaRPr>
          </a:p>
        </p:txBody>
      </p:sp>
      <p:sp>
        <p:nvSpPr>
          <p:cNvPr id="4" name="Text 2"/>
          <p:cNvSpPr/>
          <p:nvPr/>
        </p:nvSpPr>
        <p:spPr>
          <a:xfrm>
            <a:off x="294572" y="2557740"/>
            <a:ext cx="6665714" cy="220147"/>
          </a:xfrm>
          <a:prstGeom prst="rect">
            <a:avLst/>
          </a:prstGeom>
          <a:noFill/>
          <a:ln/>
        </p:spPr>
        <p:txBody>
          <a:bodyPr wrap="none" lIns="0" tIns="0" rIns="0" bIns="0" rtlCol="0" anchor="t"/>
          <a:lstStyle/>
          <a:p>
            <a:pPr marL="342900" indent="-342900" algn="l">
              <a:lnSpc>
                <a:spcPts val="1700"/>
              </a:lnSpc>
              <a:buSzPct val="100000"/>
              <a:buChar char="•"/>
            </a:pP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Mời</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người</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chứng</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kiến</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(02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cử</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tri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biết</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Open Sans" pitchFamily="34" charset="-122"/>
                <a:cs typeface="Times New Roman" panose="02020603050405020304" pitchFamily="18" charset="0"/>
              </a:rPr>
              <a:t>chữ</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5" name="Text 3"/>
          <p:cNvSpPr/>
          <p:nvPr/>
        </p:nvSpPr>
        <p:spPr>
          <a:xfrm>
            <a:off x="294572" y="4448618"/>
            <a:ext cx="6665714" cy="220147"/>
          </a:xfrm>
          <a:prstGeom prst="rect">
            <a:avLst/>
          </a:prstGeom>
          <a:noFill/>
          <a:ln/>
        </p:spPr>
        <p:txBody>
          <a:bodyPr wrap="none" lIns="0" tIns="0" rIns="0" bIns="0" rtlCol="0" anchor="t"/>
          <a:lstStyle/>
          <a:p>
            <a:pPr marL="342900" indent="-342900" algn="l">
              <a:lnSpc>
                <a:spcPts val="1700"/>
              </a:lnSpc>
              <a:buSzPct val="100000"/>
              <a:buChar char="•"/>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Mở, kiểm, đọc và ghi phiếu</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6" name="Text 4"/>
          <p:cNvSpPr/>
          <p:nvPr/>
        </p:nvSpPr>
        <p:spPr>
          <a:xfrm>
            <a:off x="294572" y="5090873"/>
            <a:ext cx="6665714" cy="220147"/>
          </a:xfrm>
          <a:prstGeom prst="rect">
            <a:avLst/>
          </a:prstGeom>
          <a:noFill/>
          <a:ln/>
        </p:spPr>
        <p:txBody>
          <a:bodyPr wrap="none" lIns="0" tIns="0" rIns="0" bIns="0" rtlCol="0" anchor="t"/>
          <a:lstStyle/>
          <a:p>
            <a:pPr marL="342900" indent="-342900" algn="l">
              <a:lnSpc>
                <a:spcPts val="1700"/>
              </a:lnSpc>
              <a:buSzPct val="100000"/>
              <a:buChar char="•"/>
            </a:pP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Phân loại phiếu hợp lệ và không hợp lệ</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8" name="Text 5"/>
          <p:cNvSpPr/>
          <p:nvPr/>
        </p:nvSpPr>
        <p:spPr>
          <a:xfrm>
            <a:off x="8945426" y="1183243"/>
            <a:ext cx="2936558" cy="344091"/>
          </a:xfrm>
          <a:prstGeom prst="rect">
            <a:avLst/>
          </a:prstGeom>
          <a:noFill/>
          <a:ln/>
        </p:spPr>
        <p:txBody>
          <a:bodyPr wrap="none" lIns="0" tIns="0" rIns="0" bIns="0" rtlCol="0" anchor="t"/>
          <a:lstStyle/>
          <a:p>
            <a:pPr marL="0" indent="0" algn="l">
              <a:lnSpc>
                <a:spcPts val="2700"/>
              </a:lnSpc>
              <a:buNone/>
            </a:pPr>
            <a:r>
              <a:rPr lang="en-US" sz="3500" b="1" dirty="0" err="1">
                <a:solidFill>
                  <a:srgbClr val="403CCF"/>
                </a:solidFill>
                <a:latin typeface="Times New Roman" panose="02020603050405020304" pitchFamily="18" charset="0"/>
                <a:cs typeface="Times New Roman" panose="02020603050405020304" pitchFamily="18" charset="0"/>
              </a:rPr>
              <a:t>Phân</a:t>
            </a:r>
            <a:r>
              <a:rPr lang="en-US" sz="3500" b="1" dirty="0">
                <a:solidFill>
                  <a:srgbClr val="403CCF"/>
                </a:solidFill>
                <a:latin typeface="Times New Roman" panose="02020603050405020304" pitchFamily="18" charset="0"/>
                <a:cs typeface="Times New Roman" panose="02020603050405020304" pitchFamily="18" charset="0"/>
              </a:rPr>
              <a:t> </a:t>
            </a:r>
            <a:r>
              <a:rPr lang="en-US" sz="3500" b="1" dirty="0" err="1">
                <a:solidFill>
                  <a:srgbClr val="403CCF"/>
                </a:solidFill>
                <a:latin typeface="Times New Roman" panose="02020603050405020304" pitchFamily="18" charset="0"/>
                <a:cs typeface="Times New Roman" panose="02020603050405020304" pitchFamily="18" charset="0"/>
              </a:rPr>
              <a:t>công</a:t>
            </a:r>
            <a:r>
              <a:rPr lang="en-US" sz="3500" b="1" dirty="0">
                <a:solidFill>
                  <a:srgbClr val="403CCF"/>
                </a:solidFill>
                <a:latin typeface="Times New Roman" panose="02020603050405020304" pitchFamily="18" charset="0"/>
                <a:cs typeface="Times New Roman" panose="02020603050405020304" pitchFamily="18" charset="0"/>
              </a:rPr>
              <a:t> </a:t>
            </a:r>
            <a:r>
              <a:rPr lang="en-US" sz="3500" b="1" dirty="0" err="1">
                <a:solidFill>
                  <a:srgbClr val="403CCF"/>
                </a:solidFill>
                <a:latin typeface="Times New Roman" panose="02020603050405020304" pitchFamily="18" charset="0"/>
                <a:cs typeface="Times New Roman" panose="02020603050405020304" pitchFamily="18" charset="0"/>
              </a:rPr>
              <a:t>kiểm</a:t>
            </a:r>
            <a:r>
              <a:rPr lang="en-US" sz="3500" b="1" dirty="0">
                <a:solidFill>
                  <a:srgbClr val="403CCF"/>
                </a:solidFill>
                <a:latin typeface="Times New Roman" panose="02020603050405020304" pitchFamily="18" charset="0"/>
                <a:cs typeface="Times New Roman" panose="02020603050405020304" pitchFamily="18" charset="0"/>
              </a:rPr>
              <a:t> </a:t>
            </a:r>
            <a:r>
              <a:rPr lang="en-US" sz="3500" b="1" dirty="0" err="1">
                <a:solidFill>
                  <a:srgbClr val="403CCF"/>
                </a:solidFill>
                <a:latin typeface="Times New Roman" panose="02020603050405020304" pitchFamily="18" charset="0"/>
                <a:cs typeface="Times New Roman" panose="02020603050405020304" pitchFamily="18" charset="0"/>
              </a:rPr>
              <a:t>phiếu</a:t>
            </a:r>
            <a:endParaRPr lang="en-US" sz="3500" b="1" dirty="0">
              <a:solidFill>
                <a:srgbClr val="403CCF"/>
              </a:solidFill>
              <a:latin typeface="Times New Roman" panose="02020603050405020304" pitchFamily="18" charset="0"/>
              <a:cs typeface="Times New Roman" panose="02020603050405020304" pitchFamily="18" charset="0"/>
            </a:endParaRPr>
          </a:p>
          <a:p>
            <a:pPr marL="0" indent="0" algn="l">
              <a:lnSpc>
                <a:spcPts val="2700"/>
              </a:lnSpc>
              <a:buNone/>
            </a:pPr>
            <a:endParaRPr lang="en-US" sz="3500" b="1" dirty="0">
              <a:solidFill>
                <a:srgbClr val="403CCF"/>
              </a:solidFill>
              <a:latin typeface="Times New Roman" panose="02020603050405020304" pitchFamily="18" charset="0"/>
              <a:cs typeface="Times New Roman" panose="02020603050405020304" pitchFamily="18" charset="0"/>
            </a:endParaRPr>
          </a:p>
          <a:p>
            <a:pPr marL="0" indent="0" algn="l">
              <a:lnSpc>
                <a:spcPts val="2700"/>
              </a:lnSpc>
              <a:buNone/>
            </a:pPr>
            <a:endParaRPr lang="en-US" sz="3500" b="1" dirty="0">
              <a:latin typeface="Times New Roman" panose="02020603050405020304" pitchFamily="18" charset="0"/>
              <a:cs typeface="Times New Roman" panose="02020603050405020304" pitchFamily="18" charset="0"/>
            </a:endParaRPr>
          </a:p>
        </p:txBody>
      </p:sp>
      <p:sp>
        <p:nvSpPr>
          <p:cNvPr id="11" name="Text 8"/>
          <p:cNvSpPr/>
          <p:nvPr/>
        </p:nvSpPr>
        <p:spPr>
          <a:xfrm>
            <a:off x="7681362" y="1803149"/>
            <a:ext cx="5806038" cy="319141"/>
          </a:xfrm>
          <a:prstGeom prst="rect">
            <a:avLst/>
          </a:prstGeom>
          <a:noFill/>
          <a:ln/>
        </p:spPr>
        <p:txBody>
          <a:bodyPr wrap="none" lIns="0" tIns="0" rIns="0" bIns="0" rtlCol="0" anchor="t"/>
          <a:lstStyle/>
          <a:p>
            <a:pPr>
              <a:lnSpc>
                <a:spcPts val="1700"/>
              </a:lnSpc>
              <a:spcBef>
                <a:spcPts val="1200"/>
              </a:spcBef>
              <a:spcAft>
                <a:spcPts val="1200"/>
              </a:spcAft>
              <a:buSzPct val="100000"/>
            </a:pPr>
            <a:r>
              <a:rPr lang="vi-VN" sz="3000" dirty="0">
                <a:solidFill>
                  <a:srgbClr val="FF0000"/>
                </a:solidFill>
                <a:latin typeface="Times New Roman" panose="02020603050405020304" pitchFamily="18" charset="0"/>
                <a:ea typeface="Open Sans" pitchFamily="34" charset="-122"/>
                <a:cs typeface="Times New Roman" panose="02020603050405020304" pitchFamily="18" charset="0"/>
              </a:rPr>
              <a:t>Tổ trưởng TBC phân công</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thành</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viên</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a:t>
            </a:r>
            <a:endParaRPr lang="en-US" sz="3000" dirty="0">
              <a:solidFill>
                <a:srgbClr val="002060"/>
              </a:solidFill>
              <a:latin typeface="Times New Roman" panose="02020603050405020304" pitchFamily="18" charset="0"/>
              <a:ea typeface="Open Sans" pitchFamily="34" charset="-122"/>
              <a:cs typeface="Times New Roman" panose="02020603050405020304" pitchFamily="18" charset="0"/>
            </a:endParaRPr>
          </a:p>
          <a:p>
            <a:pPr marL="457200" indent="-457200">
              <a:lnSpc>
                <a:spcPts val="1700"/>
              </a:lnSpc>
              <a:spcBef>
                <a:spcPts val="1200"/>
              </a:spcBef>
              <a:spcAft>
                <a:spcPts val="1200"/>
              </a:spcAft>
              <a:buSzPct val="100000"/>
              <a:buFont typeface="Arial" panose="020B0604020202020204" pitchFamily="34" charset="0"/>
              <a:buChar char="•"/>
            </a:pPr>
            <a:r>
              <a:rPr lang="vi-VN" sz="3000" dirty="0">
                <a:solidFill>
                  <a:srgbClr val="002060"/>
                </a:solidFill>
                <a:latin typeface="Times New Roman" panose="02020603050405020304" pitchFamily="18" charset="0"/>
                <a:ea typeface="Open Sans" pitchFamily="34" charset="-122"/>
                <a:cs typeface="Times New Roman" panose="02020603050405020304" pitchFamily="18" charset="0"/>
              </a:rPr>
              <a:t>Chia nhóm theo loại bầu cử</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a:t>
            </a:r>
          </a:p>
          <a:p>
            <a:pPr>
              <a:lnSpc>
                <a:spcPts val="1700"/>
              </a:lnSpc>
              <a:spcBef>
                <a:spcPts val="1200"/>
              </a:spcBef>
              <a:spcAft>
                <a:spcPts val="1200"/>
              </a:spcAft>
              <a:buSzPct val="100000"/>
            </a:pPr>
            <a:r>
              <a:rPr lang="en-US" sz="3000" b="1" dirty="0">
                <a:solidFill>
                  <a:srgbClr val="002060"/>
                </a:solidFill>
                <a:latin typeface="Times New Roman" panose="02020603050405020304" pitchFamily="18" charset="0"/>
                <a:cs typeface="Times New Roman" panose="02020603050405020304" pitchFamily="18" charset="0"/>
              </a:rPr>
              <a:t>Quốc </a:t>
            </a:r>
            <a:r>
              <a:rPr lang="en-US" sz="3000" b="1" dirty="0" err="1">
                <a:solidFill>
                  <a:srgbClr val="002060"/>
                </a:solidFill>
                <a:latin typeface="Times New Roman" panose="02020603050405020304" pitchFamily="18" charset="0"/>
                <a:cs typeface="Times New Roman" panose="02020603050405020304" pitchFamily="18" charset="0"/>
              </a:rPr>
              <a:t>hội</a:t>
            </a:r>
            <a:r>
              <a:rPr lang="en-US" sz="3000" b="1" dirty="0">
                <a:solidFill>
                  <a:srgbClr val="002060"/>
                </a:solidFill>
                <a:latin typeface="Times New Roman" panose="02020603050405020304" pitchFamily="18" charset="0"/>
                <a:cs typeface="Times New Roman" panose="02020603050405020304" pitchFamily="18" charset="0"/>
              </a:rPr>
              <a:t>  – HĐND </a:t>
            </a:r>
            <a:r>
              <a:rPr lang="en-US" sz="3000" b="1" dirty="0" err="1">
                <a:solidFill>
                  <a:srgbClr val="002060"/>
                </a:solidFill>
                <a:latin typeface="Times New Roman" panose="02020603050405020304" pitchFamily="18" charset="0"/>
                <a:cs typeface="Times New Roman" panose="02020603050405020304" pitchFamily="18" charset="0"/>
              </a:rPr>
              <a:t>tỉnh</a:t>
            </a:r>
            <a:r>
              <a:rPr lang="en-US" sz="3000" b="1" dirty="0">
                <a:solidFill>
                  <a:srgbClr val="002060"/>
                </a:solidFill>
                <a:latin typeface="Times New Roman" panose="02020603050405020304" pitchFamily="18" charset="0"/>
                <a:cs typeface="Times New Roman" panose="02020603050405020304" pitchFamily="18" charset="0"/>
              </a:rPr>
              <a:t> – HĐND </a:t>
            </a:r>
            <a:r>
              <a:rPr lang="en-US" sz="3000" b="1" dirty="0" err="1">
                <a:solidFill>
                  <a:srgbClr val="002060"/>
                </a:solidFill>
                <a:latin typeface="Times New Roman" panose="02020603050405020304" pitchFamily="18" charset="0"/>
                <a:cs typeface="Times New Roman" panose="02020603050405020304" pitchFamily="18" charset="0"/>
              </a:rPr>
              <a:t>xã</a:t>
            </a:r>
            <a:endParaRPr lang="en-US" sz="3000" b="1" dirty="0">
              <a:solidFill>
                <a:srgbClr val="002060"/>
              </a:solidFill>
              <a:latin typeface="Times New Roman" panose="02020603050405020304" pitchFamily="18" charset="0"/>
              <a:cs typeface="Times New Roman" panose="02020603050405020304" pitchFamily="18" charset="0"/>
            </a:endParaRPr>
          </a:p>
          <a:p>
            <a:pPr marL="457200" indent="-457200">
              <a:lnSpc>
                <a:spcPts val="1700"/>
              </a:lnSpc>
              <a:spcBef>
                <a:spcPts val="1200"/>
              </a:spcBef>
              <a:spcAft>
                <a:spcPts val="1200"/>
              </a:spcAft>
              <a:buSzPct val="1000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Mỗi nhóm 3 người: </a:t>
            </a:r>
            <a:endParaRPr lang="en-US" sz="3000" dirty="0">
              <a:solidFill>
                <a:srgbClr val="002060"/>
              </a:solidFill>
              <a:latin typeface="Times New Roman" panose="02020603050405020304" pitchFamily="18" charset="0"/>
              <a:cs typeface="Times New Roman" panose="02020603050405020304" pitchFamily="18" charset="0"/>
            </a:endParaRPr>
          </a:p>
          <a:p>
            <a:pPr>
              <a:lnSpc>
                <a:spcPts val="1700"/>
              </a:lnSpc>
              <a:spcBef>
                <a:spcPts val="1200"/>
              </a:spcBef>
              <a:spcAft>
                <a:spcPts val="1200"/>
              </a:spcAft>
              <a:buSzPct val="100000"/>
            </a:pPr>
            <a:r>
              <a:rPr lang="vi-VN" sz="3000" b="1" dirty="0">
                <a:solidFill>
                  <a:srgbClr val="002060"/>
                </a:solidFill>
                <a:latin typeface="Times New Roman" panose="02020603050405020304" pitchFamily="18" charset="0"/>
                <a:cs typeface="Times New Roman" panose="02020603050405020304" pitchFamily="18" charset="0"/>
              </a:rPr>
              <a:t>đọc – ghi </a:t>
            </a:r>
            <a:r>
              <a:rPr lang="en-US" sz="3000" b="1" dirty="0">
                <a:solidFill>
                  <a:srgbClr val="002060"/>
                </a:solidFill>
                <a:latin typeface="Times New Roman" panose="02020603050405020304" pitchFamily="18" charset="0"/>
                <a:cs typeface="Times New Roman" panose="02020603050405020304" pitchFamily="18" charset="0"/>
              </a:rPr>
              <a:t>(</a:t>
            </a:r>
            <a:r>
              <a:rPr lang="en-US" sz="3000" b="1" dirty="0" err="1">
                <a:solidFill>
                  <a:srgbClr val="002060"/>
                </a:solidFill>
                <a:latin typeface="Times New Roman" panose="02020603050405020304" pitchFamily="18" charset="0"/>
                <a:cs typeface="Times New Roman" panose="02020603050405020304" pitchFamily="18" charset="0"/>
              </a:rPr>
              <a:t>nhập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máy</a:t>
            </a:r>
            <a:r>
              <a:rPr lang="en-US" sz="3000" b="1"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 kiểm tra chéo</a:t>
            </a:r>
            <a:endParaRPr lang="en-US" sz="3000" b="1" dirty="0">
              <a:solidFill>
                <a:srgbClr val="002060"/>
              </a:solidFill>
              <a:latin typeface="Times New Roman" panose="02020603050405020304" pitchFamily="18" charset="0"/>
              <a:cs typeface="Times New Roman" panose="02020603050405020304" pitchFamily="18" charset="0"/>
            </a:endParaRPr>
          </a:p>
          <a:p>
            <a:pPr marL="457200" indent="-457200">
              <a:lnSpc>
                <a:spcPts val="1700"/>
              </a:lnSpc>
              <a:spcBef>
                <a:spcPts val="1200"/>
              </a:spcBef>
              <a:spcAft>
                <a:spcPts val="1200"/>
              </a:spcAft>
              <a:buSzPct val="10000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Thư ký: lập biên bả</a:t>
            </a:r>
            <a:r>
              <a:rPr lang="en-US" sz="3000" dirty="0">
                <a:solidFill>
                  <a:srgbClr val="002060"/>
                </a:solidFill>
                <a:latin typeface="Times New Roman" panose="02020603050405020304" pitchFamily="18" charset="0"/>
                <a:cs typeface="Times New Roman" panose="02020603050405020304" pitchFamily="18" charset="0"/>
              </a:rPr>
              <a:t>n</a:t>
            </a:r>
          </a:p>
        </p:txBody>
      </p:sp>
      <p:sp>
        <p:nvSpPr>
          <p:cNvPr id="13" name="Text 2"/>
          <p:cNvSpPr/>
          <p:nvPr/>
        </p:nvSpPr>
        <p:spPr>
          <a:xfrm>
            <a:off x="294572" y="1902143"/>
            <a:ext cx="6665714" cy="220147"/>
          </a:xfrm>
          <a:prstGeom prst="rect">
            <a:avLst/>
          </a:prstGeom>
          <a:noFill/>
          <a:ln/>
        </p:spPr>
        <p:txBody>
          <a:bodyPr wrap="none" lIns="0" tIns="0" rIns="0" bIns="0" rtlCol="0" anchor="t"/>
          <a:lstStyle/>
          <a:p>
            <a:pPr marL="342900" indent="-342900">
              <a:lnSpc>
                <a:spcPts val="1700"/>
              </a:lnSpc>
              <a:buSzPct val="100000"/>
              <a:buChar char="•"/>
            </a:pPr>
            <a:r>
              <a:rPr lang="vi-VN" sz="3000" dirty="0">
                <a:solidFill>
                  <a:srgbClr val="002060"/>
                </a:solidFill>
                <a:latin typeface="Times New Roman" panose="02020603050405020304" pitchFamily="18" charset="0"/>
                <a:ea typeface="Open Sans" pitchFamily="34" charset="-122"/>
                <a:cs typeface="Times New Roman" panose="02020603050405020304" pitchFamily="18" charset="0"/>
              </a:rPr>
              <a:t>Hết giờ → Tổ trưởng</a:t>
            </a:r>
            <a:r>
              <a:rPr lang="en-US" sz="3000" dirty="0">
                <a:solidFill>
                  <a:srgbClr val="002060"/>
                </a:solidFill>
                <a:latin typeface="Times New Roman" panose="02020603050405020304" pitchFamily="18" charset="0"/>
                <a:ea typeface="Open Sans" pitchFamily="34" charset="-122"/>
                <a:cs typeface="Times New Roman" panose="02020603050405020304" pitchFamily="18" charset="0"/>
              </a:rPr>
              <a:t> TBC</a:t>
            </a:r>
            <a:r>
              <a:rPr lang="vi-VN" sz="3000" dirty="0">
                <a:solidFill>
                  <a:srgbClr val="002060"/>
                </a:solidFill>
                <a:latin typeface="Times New Roman" panose="02020603050405020304" pitchFamily="18" charset="0"/>
                <a:ea typeface="Open Sans" pitchFamily="34" charset="-122"/>
                <a:cs typeface="Times New Roman" panose="02020603050405020304" pitchFamily="18" charset="0"/>
              </a:rPr>
              <a:t> tuyên bố kết thúc</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19595" y="2966783"/>
            <a:ext cx="7315200" cy="1015663"/>
          </a:xfrm>
          <a:prstGeom prst="rect">
            <a:avLst/>
          </a:prstGeom>
        </p:spPr>
        <p:txBody>
          <a:bodyPr>
            <a:spAutoFit/>
          </a:bodyPr>
          <a:lstStyle/>
          <a:p>
            <a:pPr marL="285750" indent="-285750">
              <a:buFont typeface="Arial" panose="020B0604020202020204" pitchFamily="34" charset="0"/>
              <a:buChar char="•"/>
            </a:pPr>
            <a:r>
              <a:rPr lang="vi-VN" sz="3000" dirty="0">
                <a:solidFill>
                  <a:srgbClr val="002060"/>
                </a:solidFill>
                <a:latin typeface="Times New Roman" panose="02020603050405020304" pitchFamily="18" charset="0"/>
                <a:cs typeface="Times New Roman" panose="02020603050405020304" pitchFamily="18" charset="0"/>
              </a:rPr>
              <a:t>Thống kê, niêm phong: phiếu chưa dùng + phiếu hỏng → gửi UBND xã quản lý</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5" name="Text 4"/>
          <p:cNvSpPr/>
          <p:nvPr/>
        </p:nvSpPr>
        <p:spPr>
          <a:xfrm>
            <a:off x="219595" y="5656684"/>
            <a:ext cx="6665714" cy="407666"/>
          </a:xfrm>
          <a:prstGeom prst="rect">
            <a:avLst/>
          </a:prstGeom>
          <a:noFill/>
          <a:ln/>
        </p:spPr>
        <p:txBody>
          <a:bodyPr wrap="none" lIns="0" tIns="0" rIns="0" bIns="0" rtlCol="0" anchor="t"/>
          <a:lstStyle/>
          <a:p>
            <a:pPr marL="457200" indent="-457200" algn="l">
              <a:lnSpc>
                <a:spcPts val="1700"/>
              </a:lnSpc>
              <a:buSzPct val="100000"/>
              <a:buFont typeface="Arial" panose="020B0604020202020204" pitchFamily="34" charset="0"/>
              <a:buChar char="•"/>
            </a:pPr>
            <a:r>
              <a:rPr lang="vi-VN" sz="3500" b="1" dirty="0">
                <a:solidFill>
                  <a:srgbClr val="FF0000"/>
                </a:solidFill>
                <a:latin typeface="Times New Roman" panose="02020603050405020304" pitchFamily="18" charset="0"/>
                <a:ea typeface="Open Sans" pitchFamily="34" charset="-122"/>
                <a:cs typeface="Times New Roman" panose="02020603050405020304" pitchFamily="18" charset="0"/>
              </a:rPr>
              <a:t>Lưu</a:t>
            </a:r>
            <a:r>
              <a:rPr lang="en-US" sz="3500" b="1" dirty="0">
                <a:solidFill>
                  <a:srgbClr val="FF0000"/>
                </a:solidFill>
                <a:latin typeface="Times New Roman" panose="02020603050405020304" pitchFamily="18" charset="0"/>
                <a:ea typeface="Open Sans" pitchFamily="34" charset="-122"/>
                <a:cs typeface="Times New Roman" panose="02020603050405020304" pitchFamily="18" charset="0"/>
              </a:rPr>
              <a:t> ý</a:t>
            </a:r>
          </a:p>
          <a:p>
            <a:pPr marL="457200" indent="-457200" algn="l">
              <a:lnSpc>
                <a:spcPts val="1700"/>
              </a:lnSpc>
              <a:buSzPct val="100000"/>
              <a:buFont typeface="Arial" panose="020B0604020202020204" pitchFamily="34" charset="0"/>
              <a:buChar char="•"/>
            </a:pPr>
            <a:endParaRPr lang="en-US" sz="3500" b="1" dirty="0">
              <a:solidFill>
                <a:srgbClr val="FF0000"/>
              </a:solidFill>
              <a:latin typeface="Times New Roman" panose="02020603050405020304" pitchFamily="18" charset="0"/>
              <a:ea typeface="Open Sans" pitchFamily="34" charset="-122"/>
              <a:cs typeface="Times New Roman" panose="02020603050405020304" pitchFamily="18" charset="0"/>
            </a:endParaRPr>
          </a:p>
          <a:p>
            <a:pPr marL="457200" indent="-457200">
              <a:lnSpc>
                <a:spcPts val="2500"/>
              </a:lnSpc>
              <a:spcBef>
                <a:spcPts val="600"/>
              </a:spcBef>
              <a:spcAft>
                <a:spcPts val="600"/>
              </a:spcAft>
              <a:buSzPct val="100000"/>
              <a:buFont typeface="Arial" panose="020B0604020202020204" pitchFamily="34" charset="0"/>
              <a:buChar char="•"/>
            </a:pP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Chỉ</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thành</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viên</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Tổ</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bầu</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cử</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thực</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hiện</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kiểm</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phiếu</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Tổ</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trưởng</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TBC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chỉ</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đạo</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điều</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hành</a:t>
            </a:r>
            <a:endParaRPr lang="en-US" sz="3000" dirty="0">
              <a:solidFill>
                <a:srgbClr val="FF0000"/>
              </a:solidFill>
              <a:latin typeface="Times New Roman" panose="02020603050405020304" pitchFamily="18" charset="0"/>
              <a:ea typeface="Open Sans" pitchFamily="34" charset="-122"/>
              <a:cs typeface="Times New Roman" panose="02020603050405020304" pitchFamily="18" charset="0"/>
            </a:endParaRPr>
          </a:p>
          <a:p>
            <a:pPr marL="457200" indent="-457200">
              <a:lnSpc>
                <a:spcPts val="2500"/>
              </a:lnSpc>
              <a:spcBef>
                <a:spcPts val="600"/>
              </a:spcBef>
              <a:spcAft>
                <a:spcPts val="600"/>
              </a:spcAft>
              <a:buSzPct val="100000"/>
              <a:buFont typeface="Arial" panose="020B0604020202020204" pitchFamily="34" charset="0"/>
              <a:buChar char="•"/>
            </a:pP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Hoàn</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thành</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kiểm</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phiếu</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không</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quá</a:t>
            </a:r>
            <a:r>
              <a:rPr lang="en-US" sz="3000" dirty="0">
                <a:solidFill>
                  <a:srgbClr val="FF0000"/>
                </a:solidFill>
                <a:latin typeface="Times New Roman" panose="02020603050405020304" pitchFamily="18" charset="0"/>
                <a:ea typeface="Open Sans" pitchFamily="34" charset="-122"/>
                <a:cs typeface="Times New Roman" panose="02020603050405020304" pitchFamily="18" charset="0"/>
              </a:rPr>
              <a:t> 24 </a:t>
            </a:r>
            <a:r>
              <a:rPr lang="en-US" sz="3000" dirty="0" err="1">
                <a:solidFill>
                  <a:srgbClr val="FF0000"/>
                </a:solidFill>
                <a:latin typeface="Times New Roman" panose="02020603050405020304" pitchFamily="18" charset="0"/>
                <a:ea typeface="Open Sans" pitchFamily="34" charset="-122"/>
                <a:cs typeface="Times New Roman" panose="02020603050405020304" pitchFamily="18" charset="0"/>
              </a:rPr>
              <a:t>giờ</a:t>
            </a:r>
            <a:r>
              <a:rPr lang="vi-VN" sz="3000" dirty="0">
                <a:solidFill>
                  <a:srgbClr val="FF0000"/>
                </a:solidFill>
                <a:latin typeface="Times New Roman" panose="02020603050405020304" pitchFamily="18" charset="0"/>
                <a:ea typeface="Open Sans" pitchFamily="34" charset="-122"/>
                <a:cs typeface="Times New Roman" panose="02020603050405020304" pitchFamily="18" charset="0"/>
              </a:rPr>
              <a:t> kể từ khi kết thúc việc bỏ phiếu</a:t>
            </a:r>
            <a:endParaRPr lang="en-US" sz="3000" dirty="0">
              <a:solidFill>
                <a:srgbClr val="FF0000"/>
              </a:solidFill>
              <a:latin typeface="Times New Roman" panose="02020603050405020304" pitchFamily="18" charset="0"/>
              <a:ea typeface="Open Sans" pitchFamily="34" charset="-122"/>
              <a:cs typeface="Times New Roman" panose="02020603050405020304" pitchFamily="18" charset="0"/>
            </a:endParaRPr>
          </a:p>
          <a:p>
            <a:pPr marL="457200" indent="-457200">
              <a:lnSpc>
                <a:spcPts val="2500"/>
              </a:lnSpc>
              <a:spcBef>
                <a:spcPts val="600"/>
              </a:spcBef>
              <a:spcAft>
                <a:spcPts val="600"/>
              </a:spcAft>
              <a:buSzPct val="100000"/>
              <a:buFont typeface="Arial" panose="020B0604020202020204" pitchFamily="34" charset="0"/>
              <a:buChar char="•"/>
            </a:pPr>
            <a:r>
              <a:rPr lang="en-US" sz="3000" b="1" dirty="0" err="1">
                <a:solidFill>
                  <a:srgbClr val="FF0000"/>
                </a:solidFill>
                <a:latin typeface="Times New Roman" panose="02020603050405020304" pitchFamily="18" charset="0"/>
                <a:ea typeface="Open Sans" pitchFamily="34" charset="-122"/>
                <a:cs typeface="Times New Roman" panose="02020603050405020304" pitchFamily="18" charset="0"/>
              </a:rPr>
              <a:t>Người</a:t>
            </a:r>
            <a:r>
              <a:rPr lang="en-US" sz="3000" b="1"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b="1" dirty="0" err="1">
                <a:solidFill>
                  <a:srgbClr val="FF0000"/>
                </a:solidFill>
                <a:latin typeface="Times New Roman" panose="02020603050405020304" pitchFamily="18" charset="0"/>
                <a:ea typeface="Open Sans" pitchFamily="34" charset="-122"/>
                <a:cs typeface="Times New Roman" panose="02020603050405020304" pitchFamily="18" charset="0"/>
              </a:rPr>
              <a:t>chứng</a:t>
            </a:r>
            <a:r>
              <a:rPr lang="en-US" sz="3000" b="1"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000" b="1" dirty="0" err="1">
                <a:solidFill>
                  <a:srgbClr val="FF0000"/>
                </a:solidFill>
                <a:latin typeface="Times New Roman" panose="02020603050405020304" pitchFamily="18" charset="0"/>
                <a:ea typeface="Open Sans" pitchFamily="34" charset="-122"/>
                <a:cs typeface="Times New Roman" panose="02020603050405020304" pitchFamily="18" charset="0"/>
              </a:rPr>
              <a:t>kiến</a:t>
            </a:r>
            <a:r>
              <a:rPr lang="en-US" sz="3000" b="1"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vi-VN" sz="3000" dirty="0">
                <a:solidFill>
                  <a:srgbClr val="FF0000"/>
                </a:solidFill>
                <a:latin typeface="Times New Roman" panose="02020603050405020304" pitchFamily="18" charset="0"/>
                <a:ea typeface="Open Sans" pitchFamily="34" charset="-122"/>
                <a:cs typeface="Times New Roman" panose="02020603050405020304" pitchFamily="18" charset="0"/>
              </a:rPr>
              <a:t>không phải là những người ứng cử ĐB QH,</a:t>
            </a:r>
            <a:endParaRPr lang="en-US" sz="3000" dirty="0">
              <a:solidFill>
                <a:srgbClr val="FF0000"/>
              </a:solidFill>
              <a:latin typeface="Times New Roman" panose="02020603050405020304" pitchFamily="18" charset="0"/>
              <a:ea typeface="Open Sans" pitchFamily="34" charset="-122"/>
              <a:cs typeface="Times New Roman" panose="02020603050405020304" pitchFamily="18" charset="0"/>
            </a:endParaRPr>
          </a:p>
          <a:p>
            <a:pPr>
              <a:lnSpc>
                <a:spcPts val="2500"/>
              </a:lnSpc>
              <a:spcBef>
                <a:spcPts val="600"/>
              </a:spcBef>
              <a:spcAft>
                <a:spcPts val="600"/>
              </a:spcAft>
              <a:buSzPct val="100000"/>
            </a:pPr>
            <a:r>
              <a:rPr lang="vi-VN" sz="3000" dirty="0">
                <a:solidFill>
                  <a:srgbClr val="FF0000"/>
                </a:solidFill>
                <a:latin typeface="Times New Roman" panose="02020603050405020304" pitchFamily="18" charset="0"/>
                <a:ea typeface="Open Sans" pitchFamily="34" charset="-122"/>
                <a:cs typeface="Times New Roman" panose="02020603050405020304" pitchFamily="18" charset="0"/>
              </a:rPr>
              <a:t> người ứng cử ĐB HĐND các cấp tại KVBP đó </a:t>
            </a:r>
            <a:endParaRPr lang="en-US" sz="3000" dirty="0">
              <a:solidFill>
                <a:srgbClr val="FF0000"/>
              </a:solidFill>
              <a:latin typeface="Times New Roman" panose="02020603050405020304" pitchFamily="18" charset="0"/>
              <a:ea typeface="Open Sans" pitchFamily="34" charset="-122"/>
              <a:cs typeface="Times New Roman" panose="02020603050405020304" pitchFamily="18" charset="0"/>
            </a:endParaRPr>
          </a:p>
          <a:p>
            <a:pPr marL="457200" indent="-457200" algn="l">
              <a:lnSpc>
                <a:spcPts val="2500"/>
              </a:lnSpc>
              <a:spcBef>
                <a:spcPts val="600"/>
              </a:spcBef>
              <a:spcAft>
                <a:spcPts val="600"/>
              </a:spcAft>
              <a:buSzPct val="100000"/>
              <a:buFont typeface="Arial" panose="020B0604020202020204" pitchFamily="34" charset="0"/>
              <a:buChar char="•"/>
            </a:pPr>
            <a:endParaRPr lang="en-US" sz="3500" b="1" dirty="0">
              <a:solidFill>
                <a:srgbClr val="FF0000"/>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7534795" y="1376530"/>
            <a:ext cx="0" cy="4280154"/>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669333" y="7256421"/>
            <a:ext cx="954107" cy="1015663"/>
          </a:xfrm>
          <a:prstGeom prst="rect">
            <a:avLst/>
          </a:prstGeom>
        </p:spPr>
        <p:txBody>
          <a:bodyPr wrap="none">
            <a:spAutoFit/>
          </a:bodyPr>
          <a:lstStyle/>
          <a:p>
            <a:r>
              <a:rPr lang="en-US" sz="6000" b="1" dirty="0">
                <a:solidFill>
                  <a:srgbClr val="FF0000"/>
                </a:solidFill>
                <a:latin typeface="Times New Roman" panose="02020603050405020304" pitchFamily="18" charset="0"/>
                <a:cs typeface="Times New Roman" panose="02020603050405020304" pitchFamily="18" charset="0"/>
              </a:rPr>
              <a:t>👉</a:t>
            </a:r>
            <a:endParaRPr lang="en-US" sz="6000" b="1" dirty="0"/>
          </a:p>
        </p:txBody>
      </p:sp>
    </p:spTree>
    <p:extLst>
      <p:ext uri="{BB962C8B-B14F-4D97-AF65-F5344CB8AC3E}">
        <p14:creationId xmlns:p14="http://schemas.microsoft.com/office/powerpoint/2010/main" val="4170503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884890" y="378381"/>
            <a:ext cx="6860619" cy="430054"/>
          </a:xfrm>
          <a:prstGeom prst="rect">
            <a:avLst/>
          </a:prstGeom>
          <a:noFill/>
          <a:ln/>
        </p:spPr>
        <p:txBody>
          <a:bodyPr wrap="none" lIns="0" tIns="0" rIns="0" bIns="0" rtlCol="0" anchor="t"/>
          <a:lstStyle/>
          <a:p>
            <a:pPr>
              <a:lnSpc>
                <a:spcPts val="3350"/>
              </a:lnSpc>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6.8.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Chứng</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kiến</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việc</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kiểm</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phiếu</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494319684"/>
              </p:ext>
            </p:extLst>
          </p:nvPr>
        </p:nvGraphicFramePr>
        <p:xfrm>
          <a:off x="0" y="808436"/>
          <a:ext cx="14630400" cy="7275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74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959305" y="579189"/>
            <a:ext cx="5877401" cy="628650"/>
          </a:xfrm>
          <a:prstGeom prst="rect">
            <a:avLst/>
          </a:prstGeom>
          <a:noFill/>
          <a:ln/>
        </p:spPr>
        <p:txBody>
          <a:bodyPr wrap="none" lIns="0" tIns="0" rIns="0" bIns="0" rtlCol="0" anchor="t"/>
          <a:lstStyle/>
          <a:p>
            <a:pPr marL="0" indent="0" algn="l">
              <a:lnSpc>
                <a:spcPts val="4950"/>
              </a:lnSpc>
              <a:buNone/>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Chương trình tập huấn</a:t>
            </a:r>
            <a:endParaRPr lang="en-US" sz="5000" b="1" dirty="0">
              <a:latin typeface="Times New Roman" panose="02020603050405020304" pitchFamily="18" charset="0"/>
              <a:cs typeface="Times New Roman" panose="02020603050405020304" pitchFamily="18" charset="0"/>
            </a:endParaRPr>
          </a:p>
        </p:txBody>
      </p:sp>
      <p:sp>
        <p:nvSpPr>
          <p:cNvPr id="3" name="Text 1"/>
          <p:cNvSpPr/>
          <p:nvPr/>
        </p:nvSpPr>
        <p:spPr>
          <a:xfrm>
            <a:off x="642104" y="3382923"/>
            <a:ext cx="499141" cy="195619"/>
          </a:xfrm>
          <a:prstGeom prst="rect">
            <a:avLst/>
          </a:prstGeom>
          <a:noFill/>
          <a:ln/>
        </p:spPr>
        <p:txBody>
          <a:bodyPr wrap="none" lIns="0" tIns="0" rIns="0" bIns="0" rtlCol="0" anchor="t"/>
          <a:lstStyle/>
          <a:p>
            <a:pPr>
              <a:lnSpc>
                <a:spcPts val="2500"/>
              </a:lnSpc>
            </a:pPr>
            <a:r>
              <a:rPr lang="en-US" sz="3000" b="1">
                <a:solidFill>
                  <a:srgbClr val="403CCF"/>
                </a:solidFill>
                <a:latin typeface="Times New Roman" panose="02020603050405020304" pitchFamily="18" charset="0"/>
                <a:ea typeface="Libre Baskerville" pitchFamily="34" charset="-122"/>
                <a:cs typeface="Times New Roman" panose="02020603050405020304" pitchFamily="18" charset="0"/>
              </a:rPr>
              <a:t>01</a:t>
            </a:r>
            <a:endPar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p:txBody>
      </p:sp>
      <p:pic>
        <p:nvPicPr>
          <p:cNvPr id="4" name="Image 0" descr="preencoded.png"/>
          <p:cNvPicPr>
            <a:picLocks noChangeAspect="1"/>
          </p:cNvPicPr>
          <p:nvPr/>
        </p:nvPicPr>
        <p:blipFill>
          <a:blip r:embed="rId3"/>
          <a:stretch>
            <a:fillRect/>
          </a:stretch>
        </p:blipFill>
        <p:spPr>
          <a:xfrm>
            <a:off x="704017" y="1903095"/>
            <a:ext cx="6510576" cy="22860"/>
          </a:xfrm>
          <a:prstGeom prst="rect">
            <a:avLst/>
          </a:prstGeom>
        </p:spPr>
      </p:pic>
      <p:sp>
        <p:nvSpPr>
          <p:cNvPr id="5" name="Text 2"/>
          <p:cNvSpPr/>
          <p:nvPr/>
        </p:nvSpPr>
        <p:spPr>
          <a:xfrm>
            <a:off x="704016" y="3829049"/>
            <a:ext cx="3525560" cy="314325"/>
          </a:xfrm>
          <a:prstGeom prst="rect">
            <a:avLst/>
          </a:prstGeom>
          <a:noFill/>
          <a:ln/>
        </p:spPr>
        <p:txBody>
          <a:bodyPr wrap="none" lIns="0" tIns="0" rIns="0" bIns="0" rtlCol="0" anchor="t"/>
          <a:lstStyle/>
          <a:p>
            <a:pPr marL="0" indent="0" algn="l">
              <a:lnSpc>
                <a:spcPts val="2450"/>
              </a:lnSpc>
              <a:buNone/>
            </a:pP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Quy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định</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chung</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phạm</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vi</a:t>
            </a:r>
            <a:endParaRPr lang="en-US" sz="2700" b="1" dirty="0">
              <a:latin typeface="Times New Roman" panose="02020603050405020304" pitchFamily="18" charset="0"/>
              <a:cs typeface="Times New Roman" panose="02020603050405020304" pitchFamily="18" charset="0"/>
            </a:endParaRPr>
          </a:p>
        </p:txBody>
      </p:sp>
      <p:sp>
        <p:nvSpPr>
          <p:cNvPr id="6" name="Text 3"/>
          <p:cNvSpPr/>
          <p:nvPr/>
        </p:nvSpPr>
        <p:spPr>
          <a:xfrm>
            <a:off x="642104" y="4289583"/>
            <a:ext cx="6510576" cy="321945"/>
          </a:xfrm>
          <a:prstGeom prst="rect">
            <a:avLst/>
          </a:prstGeom>
          <a:noFill/>
          <a:ln/>
        </p:spPr>
        <p:txBody>
          <a:bodyPr wrap="none" lIns="0" tIns="0" rIns="0" bIns="0" rtlCol="0" anchor="t"/>
          <a:lstStyle/>
          <a:p>
            <a:pPr marL="0" indent="0" algn="l">
              <a:lnSpc>
                <a:spcPts val="2500"/>
              </a:lnSpc>
              <a:buNone/>
            </a:pPr>
            <a:r>
              <a:rPr lang="en-US" sz="2600" dirty="0">
                <a:solidFill>
                  <a:srgbClr val="49495A"/>
                </a:solidFill>
                <a:latin typeface="Times New Roman" panose="02020603050405020304" pitchFamily="18" charset="0"/>
                <a:ea typeface="Open Sans" pitchFamily="34" charset="-122"/>
                <a:cs typeface="Times New Roman" panose="02020603050405020304" pitchFamily="18" charset="0"/>
              </a:rPr>
              <a:t>Tổng quan về các quy định và đối tượng áp dụng</a:t>
            </a:r>
            <a:r>
              <a:rPr lang="en-US" sz="25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7" name="Text 4"/>
          <p:cNvSpPr/>
          <p:nvPr/>
        </p:nvSpPr>
        <p:spPr>
          <a:xfrm>
            <a:off x="7415689" y="1584127"/>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02</a:t>
            </a:r>
          </a:p>
        </p:txBody>
      </p:sp>
      <p:pic>
        <p:nvPicPr>
          <p:cNvPr id="8" name="Image 1" descr="preencoded.png"/>
          <p:cNvPicPr>
            <a:picLocks noChangeAspect="1"/>
          </p:cNvPicPr>
          <p:nvPr/>
        </p:nvPicPr>
        <p:blipFill>
          <a:blip r:embed="rId3"/>
          <a:stretch>
            <a:fillRect/>
          </a:stretch>
        </p:blipFill>
        <p:spPr>
          <a:xfrm>
            <a:off x="7415689" y="1903095"/>
            <a:ext cx="6510695" cy="22860"/>
          </a:xfrm>
          <a:prstGeom prst="rect">
            <a:avLst/>
          </a:prstGeom>
        </p:spPr>
      </p:pic>
      <p:sp>
        <p:nvSpPr>
          <p:cNvPr id="9" name="Text 5"/>
          <p:cNvSpPr/>
          <p:nvPr/>
        </p:nvSpPr>
        <p:spPr>
          <a:xfrm>
            <a:off x="7415689" y="2049304"/>
            <a:ext cx="3051334" cy="314325"/>
          </a:xfrm>
          <a:prstGeom prst="rect">
            <a:avLst/>
          </a:prstGeom>
          <a:noFill/>
          <a:ln/>
        </p:spPr>
        <p:txBody>
          <a:bodyPr wrap="none" lIns="0" tIns="0" rIns="0" bIns="0" rtlCol="0" anchor="t"/>
          <a:lstStyle/>
          <a:p>
            <a:pPr marL="0" indent="0" algn="l">
              <a:lnSpc>
                <a:spcPts val="2450"/>
              </a:lnSpc>
              <a:buNone/>
            </a:pP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Đơn</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vị</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bầu</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cử</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khu</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vực</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bỏ</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phiếu</a:t>
            </a:r>
            <a:endParaRPr lang="en-US" sz="2700" b="1" dirty="0">
              <a:latin typeface="Times New Roman" panose="02020603050405020304" pitchFamily="18" charset="0"/>
              <a:cs typeface="Times New Roman" panose="02020603050405020304" pitchFamily="18" charset="0"/>
            </a:endParaRPr>
          </a:p>
        </p:txBody>
      </p:sp>
      <p:sp>
        <p:nvSpPr>
          <p:cNvPr id="10" name="Text 6"/>
          <p:cNvSpPr/>
          <p:nvPr/>
        </p:nvSpPr>
        <p:spPr>
          <a:xfrm>
            <a:off x="7415689" y="2484239"/>
            <a:ext cx="6510695" cy="321945"/>
          </a:xfrm>
          <a:prstGeom prst="rect">
            <a:avLst/>
          </a:prstGeom>
          <a:noFill/>
          <a:ln/>
        </p:spPr>
        <p:txBody>
          <a:bodyPr wrap="none" lIns="0" tIns="0" rIns="0" bIns="0" rtlCol="0" anchor="t"/>
          <a:lstStyle/>
          <a:p>
            <a:pPr marL="0" indent="0" algn="l">
              <a:lnSpc>
                <a:spcPts val="2500"/>
              </a:lnSpc>
              <a:buNone/>
            </a:pP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Cách thức </a:t>
            </a:r>
            <a:r>
              <a:rPr lang="en-US" sz="2700" dirty="0" err="1">
                <a:solidFill>
                  <a:srgbClr val="49495A"/>
                </a:solidFill>
                <a:latin typeface="Times New Roman" panose="02020603050405020304" pitchFamily="18" charset="0"/>
                <a:ea typeface="Open Sans" pitchFamily="34" charset="-122"/>
                <a:cs typeface="Times New Roman" panose="02020603050405020304" pitchFamily="18" charset="0"/>
              </a:rPr>
              <a:t>phân</a:t>
            </a: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 chia </a:t>
            </a:r>
            <a:r>
              <a:rPr lang="en-US" sz="2700" dirty="0" err="1">
                <a:solidFill>
                  <a:srgbClr val="49495A"/>
                </a:solidFill>
                <a:latin typeface="Times New Roman" panose="02020603050405020304" pitchFamily="18" charset="0"/>
                <a:ea typeface="Open Sans" pitchFamily="34" charset="-122"/>
                <a:cs typeface="Times New Roman" panose="02020603050405020304" pitchFamily="18" charset="0"/>
              </a:rPr>
              <a:t>đơn</a:t>
            </a: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 </a:t>
            </a:r>
            <a:r>
              <a:rPr lang="en-US" sz="2700" dirty="0" err="1">
                <a:solidFill>
                  <a:srgbClr val="49495A"/>
                </a:solidFill>
                <a:latin typeface="Times New Roman" panose="02020603050405020304" pitchFamily="18" charset="0"/>
                <a:ea typeface="Open Sans" pitchFamily="34" charset="-122"/>
                <a:cs typeface="Times New Roman" panose="02020603050405020304" pitchFamily="18" charset="0"/>
              </a:rPr>
              <a:t>vị</a:t>
            </a: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 khu vực bỏ phiếu.</a:t>
            </a:r>
            <a:endParaRPr lang="en-US" sz="2700" dirty="0">
              <a:latin typeface="Times New Roman" panose="02020603050405020304" pitchFamily="18" charset="0"/>
              <a:cs typeface="Times New Roman" panose="02020603050405020304" pitchFamily="18" charset="0"/>
            </a:endParaRPr>
          </a:p>
        </p:txBody>
      </p:sp>
      <p:pic>
        <p:nvPicPr>
          <p:cNvPr id="12" name="Image 2" descr="preencoded.png"/>
          <p:cNvPicPr>
            <a:picLocks noChangeAspect="1"/>
          </p:cNvPicPr>
          <p:nvPr/>
        </p:nvPicPr>
        <p:blipFill>
          <a:blip r:embed="rId3"/>
          <a:stretch>
            <a:fillRect/>
          </a:stretch>
        </p:blipFill>
        <p:spPr>
          <a:xfrm>
            <a:off x="704017" y="3455670"/>
            <a:ext cx="6510576" cy="22860"/>
          </a:xfrm>
          <a:prstGeom prst="rect">
            <a:avLst/>
          </a:prstGeom>
        </p:spPr>
      </p:pic>
      <p:sp>
        <p:nvSpPr>
          <p:cNvPr id="15" name="Text 10"/>
          <p:cNvSpPr/>
          <p:nvPr/>
        </p:nvSpPr>
        <p:spPr>
          <a:xfrm>
            <a:off x="7415689" y="3158133"/>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03</a:t>
            </a:r>
          </a:p>
        </p:txBody>
      </p:sp>
      <p:pic>
        <p:nvPicPr>
          <p:cNvPr id="16" name="Image 3" descr="preencoded.png"/>
          <p:cNvPicPr>
            <a:picLocks noChangeAspect="1"/>
          </p:cNvPicPr>
          <p:nvPr/>
        </p:nvPicPr>
        <p:blipFill>
          <a:blip r:embed="rId3"/>
          <a:stretch>
            <a:fillRect/>
          </a:stretch>
        </p:blipFill>
        <p:spPr>
          <a:xfrm>
            <a:off x="7415689" y="3455670"/>
            <a:ext cx="6510695" cy="22860"/>
          </a:xfrm>
          <a:prstGeom prst="rect">
            <a:avLst/>
          </a:prstGeom>
        </p:spPr>
      </p:pic>
      <p:sp>
        <p:nvSpPr>
          <p:cNvPr id="17" name="Text 11"/>
          <p:cNvSpPr/>
          <p:nvPr/>
        </p:nvSpPr>
        <p:spPr>
          <a:xfrm>
            <a:off x="7415689" y="3623310"/>
            <a:ext cx="3271242" cy="314325"/>
          </a:xfrm>
          <a:prstGeom prst="rect">
            <a:avLst/>
          </a:prstGeom>
          <a:noFill/>
          <a:ln/>
        </p:spPr>
        <p:txBody>
          <a:bodyPr wrap="none" lIns="0" tIns="0" rIns="0" bIns="0" rtlCol="0" anchor="t"/>
          <a:lstStyle/>
          <a:p>
            <a:pPr marL="0" indent="0" algn="l">
              <a:lnSpc>
                <a:spcPts val="2450"/>
              </a:lnSpc>
              <a:buNone/>
            </a:pP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Tổ chức phụ trách bầu cử</a:t>
            </a:r>
            <a:endParaRPr lang="en-US" sz="2700" b="1" dirty="0">
              <a:latin typeface="Times New Roman" panose="02020603050405020304" pitchFamily="18" charset="0"/>
              <a:cs typeface="Times New Roman" panose="02020603050405020304" pitchFamily="18" charset="0"/>
            </a:endParaRPr>
          </a:p>
        </p:txBody>
      </p:sp>
      <p:sp>
        <p:nvSpPr>
          <p:cNvPr id="18" name="Text 12"/>
          <p:cNvSpPr/>
          <p:nvPr/>
        </p:nvSpPr>
        <p:spPr>
          <a:xfrm>
            <a:off x="7415689" y="4058245"/>
            <a:ext cx="6510695" cy="321945"/>
          </a:xfrm>
          <a:prstGeom prst="rect">
            <a:avLst/>
          </a:prstGeom>
          <a:noFill/>
          <a:ln/>
        </p:spPr>
        <p:txBody>
          <a:bodyPr wrap="none" lIns="0" tIns="0" rIns="0" bIns="0" rtlCol="0" anchor="t"/>
          <a:lstStyle/>
          <a:p>
            <a:pPr marL="0" indent="0" algn="l">
              <a:lnSpc>
                <a:spcPts val="2500"/>
              </a:lnSpc>
              <a:buNone/>
            </a:pP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Cơ cấu và nhiệm vụ của các tổ chức.</a:t>
            </a:r>
            <a:endParaRPr lang="en-US" sz="2700" dirty="0">
              <a:latin typeface="Times New Roman" panose="02020603050405020304" pitchFamily="18" charset="0"/>
              <a:cs typeface="Times New Roman" panose="02020603050405020304" pitchFamily="18" charset="0"/>
            </a:endParaRPr>
          </a:p>
        </p:txBody>
      </p:sp>
      <p:sp>
        <p:nvSpPr>
          <p:cNvPr id="19" name="Text 13"/>
          <p:cNvSpPr/>
          <p:nvPr/>
        </p:nvSpPr>
        <p:spPr>
          <a:xfrm>
            <a:off x="704017" y="4732139"/>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04</a:t>
            </a:r>
          </a:p>
        </p:txBody>
      </p:sp>
      <p:pic>
        <p:nvPicPr>
          <p:cNvPr id="20" name="Image 4" descr="preencoded.png"/>
          <p:cNvPicPr>
            <a:picLocks noChangeAspect="1"/>
          </p:cNvPicPr>
          <p:nvPr/>
        </p:nvPicPr>
        <p:blipFill>
          <a:blip r:embed="rId3"/>
          <a:stretch>
            <a:fillRect/>
          </a:stretch>
        </p:blipFill>
        <p:spPr>
          <a:xfrm>
            <a:off x="704017" y="5009674"/>
            <a:ext cx="6510576" cy="22860"/>
          </a:xfrm>
          <a:prstGeom prst="rect">
            <a:avLst/>
          </a:prstGeom>
        </p:spPr>
      </p:pic>
      <p:sp>
        <p:nvSpPr>
          <p:cNvPr id="21" name="Text 14"/>
          <p:cNvSpPr/>
          <p:nvPr/>
        </p:nvSpPr>
        <p:spPr>
          <a:xfrm>
            <a:off x="704017" y="5197316"/>
            <a:ext cx="2514600" cy="314325"/>
          </a:xfrm>
          <a:prstGeom prst="rect">
            <a:avLst/>
          </a:prstGeom>
          <a:noFill/>
          <a:ln/>
        </p:spPr>
        <p:txBody>
          <a:bodyPr wrap="none" lIns="0" tIns="0" rIns="0" bIns="0" rtlCol="0" anchor="t"/>
          <a:lstStyle/>
          <a:p>
            <a:pPr marL="0" indent="0" algn="l">
              <a:lnSpc>
                <a:spcPts val="2450"/>
              </a:lnSpc>
              <a:buNone/>
            </a:pP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Danh sách cử tri</a:t>
            </a:r>
            <a:endParaRPr lang="en-US" sz="2700" b="1" dirty="0">
              <a:latin typeface="Times New Roman" panose="02020603050405020304" pitchFamily="18" charset="0"/>
              <a:cs typeface="Times New Roman" panose="02020603050405020304" pitchFamily="18" charset="0"/>
            </a:endParaRPr>
          </a:p>
        </p:txBody>
      </p:sp>
      <p:sp>
        <p:nvSpPr>
          <p:cNvPr id="22" name="Text 15"/>
          <p:cNvSpPr/>
          <p:nvPr/>
        </p:nvSpPr>
        <p:spPr>
          <a:xfrm>
            <a:off x="704017" y="5632252"/>
            <a:ext cx="6510576" cy="321945"/>
          </a:xfrm>
          <a:prstGeom prst="rect">
            <a:avLst/>
          </a:prstGeom>
          <a:noFill/>
          <a:ln/>
        </p:spPr>
        <p:txBody>
          <a:bodyPr wrap="none" lIns="0" tIns="0" rIns="0" bIns="0" rtlCol="0" anchor="t"/>
          <a:lstStyle/>
          <a:p>
            <a:pPr marL="0" indent="0" algn="l">
              <a:lnSpc>
                <a:spcPts val="2500"/>
              </a:lnSpc>
              <a:buNone/>
            </a:pP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Lập, niêm yết và quản lý danh sách.</a:t>
            </a:r>
            <a:endParaRPr lang="en-US" sz="2700" dirty="0">
              <a:latin typeface="Times New Roman" panose="02020603050405020304" pitchFamily="18" charset="0"/>
              <a:cs typeface="Times New Roman" panose="02020603050405020304" pitchFamily="18" charset="0"/>
            </a:endParaRPr>
          </a:p>
        </p:txBody>
      </p:sp>
      <p:sp>
        <p:nvSpPr>
          <p:cNvPr id="23" name="Text 16"/>
          <p:cNvSpPr/>
          <p:nvPr/>
        </p:nvSpPr>
        <p:spPr>
          <a:xfrm>
            <a:off x="7415689" y="4732139"/>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05</a:t>
            </a:r>
          </a:p>
        </p:txBody>
      </p:sp>
      <p:pic>
        <p:nvPicPr>
          <p:cNvPr id="24" name="Image 5" descr="preencoded.png"/>
          <p:cNvPicPr>
            <a:picLocks noChangeAspect="1"/>
          </p:cNvPicPr>
          <p:nvPr/>
        </p:nvPicPr>
        <p:blipFill>
          <a:blip r:embed="rId3"/>
          <a:stretch>
            <a:fillRect/>
          </a:stretch>
        </p:blipFill>
        <p:spPr>
          <a:xfrm>
            <a:off x="7415689" y="5009674"/>
            <a:ext cx="6510695" cy="22860"/>
          </a:xfrm>
          <a:prstGeom prst="rect">
            <a:avLst/>
          </a:prstGeom>
        </p:spPr>
      </p:pic>
      <p:sp>
        <p:nvSpPr>
          <p:cNvPr id="25" name="Text 17"/>
          <p:cNvSpPr/>
          <p:nvPr/>
        </p:nvSpPr>
        <p:spPr>
          <a:xfrm>
            <a:off x="7415689" y="5197316"/>
            <a:ext cx="2838688" cy="314325"/>
          </a:xfrm>
          <a:prstGeom prst="rect">
            <a:avLst/>
          </a:prstGeom>
          <a:noFill/>
          <a:ln/>
        </p:spPr>
        <p:txBody>
          <a:bodyPr wrap="none" lIns="0" tIns="0" rIns="0" bIns="0" rtlCol="0" anchor="t"/>
          <a:lstStyle/>
          <a:p>
            <a:pPr marL="0" indent="0" algn="l">
              <a:lnSpc>
                <a:spcPts val="2450"/>
              </a:lnSpc>
              <a:buNone/>
            </a:pP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Chuẩn bị trước bầu cử</a:t>
            </a:r>
            <a:endParaRPr lang="en-US" sz="2700" b="1" dirty="0">
              <a:latin typeface="Times New Roman" panose="02020603050405020304" pitchFamily="18" charset="0"/>
              <a:cs typeface="Times New Roman" panose="02020603050405020304" pitchFamily="18" charset="0"/>
            </a:endParaRPr>
          </a:p>
        </p:txBody>
      </p:sp>
      <p:sp>
        <p:nvSpPr>
          <p:cNvPr id="26" name="Text 18"/>
          <p:cNvSpPr/>
          <p:nvPr/>
        </p:nvSpPr>
        <p:spPr>
          <a:xfrm>
            <a:off x="7415689" y="5632252"/>
            <a:ext cx="6510695" cy="321945"/>
          </a:xfrm>
          <a:prstGeom prst="rect">
            <a:avLst/>
          </a:prstGeom>
          <a:noFill/>
          <a:ln/>
        </p:spPr>
        <p:txBody>
          <a:bodyPr wrap="none" lIns="0" tIns="0" rIns="0" bIns="0" rtlCol="0" anchor="t"/>
          <a:lstStyle/>
          <a:p>
            <a:pPr marL="0" indent="0" algn="l">
              <a:lnSpc>
                <a:spcPts val="2500"/>
              </a:lnSpc>
              <a:buNone/>
            </a:pP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Các công tác cần thực hiện trước ngày bầu cử.</a:t>
            </a:r>
            <a:endParaRPr lang="en-US" sz="2700" dirty="0">
              <a:latin typeface="Times New Roman" panose="02020603050405020304" pitchFamily="18" charset="0"/>
              <a:cs typeface="Times New Roman" panose="02020603050405020304" pitchFamily="18" charset="0"/>
            </a:endParaRPr>
          </a:p>
        </p:txBody>
      </p:sp>
      <p:sp>
        <p:nvSpPr>
          <p:cNvPr id="27" name="Text 19"/>
          <p:cNvSpPr/>
          <p:nvPr/>
        </p:nvSpPr>
        <p:spPr>
          <a:xfrm>
            <a:off x="704017" y="6306145"/>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06</a:t>
            </a:r>
          </a:p>
        </p:txBody>
      </p:sp>
      <p:pic>
        <p:nvPicPr>
          <p:cNvPr id="28" name="Image 6" descr="preencoded.png"/>
          <p:cNvPicPr>
            <a:picLocks noChangeAspect="1"/>
          </p:cNvPicPr>
          <p:nvPr/>
        </p:nvPicPr>
        <p:blipFill>
          <a:blip r:embed="rId3"/>
          <a:stretch>
            <a:fillRect/>
          </a:stretch>
        </p:blipFill>
        <p:spPr>
          <a:xfrm>
            <a:off x="704017" y="6563558"/>
            <a:ext cx="6510576" cy="22860"/>
          </a:xfrm>
          <a:prstGeom prst="rect">
            <a:avLst/>
          </a:prstGeom>
        </p:spPr>
      </p:pic>
      <p:sp>
        <p:nvSpPr>
          <p:cNvPr id="29" name="Text 20"/>
          <p:cNvSpPr/>
          <p:nvPr/>
        </p:nvSpPr>
        <p:spPr>
          <a:xfrm>
            <a:off x="704017" y="6771323"/>
            <a:ext cx="4063484" cy="314325"/>
          </a:xfrm>
          <a:prstGeom prst="rect">
            <a:avLst/>
          </a:prstGeom>
          <a:noFill/>
          <a:ln/>
        </p:spPr>
        <p:txBody>
          <a:bodyPr wrap="none" lIns="0" tIns="0" rIns="0" bIns="0" rtlCol="0" anchor="t"/>
          <a:lstStyle/>
          <a:p>
            <a:pPr marL="0" indent="0" algn="l">
              <a:lnSpc>
                <a:spcPts val="2450"/>
              </a:lnSpc>
              <a:buNone/>
            </a:pP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Ngày bầu cử &amp; xử lý tình huống</a:t>
            </a:r>
            <a:endParaRPr lang="en-US" sz="2700" b="1" dirty="0">
              <a:latin typeface="Times New Roman" panose="02020603050405020304" pitchFamily="18" charset="0"/>
              <a:cs typeface="Times New Roman" panose="02020603050405020304" pitchFamily="18" charset="0"/>
            </a:endParaRPr>
          </a:p>
        </p:txBody>
      </p:sp>
      <p:sp>
        <p:nvSpPr>
          <p:cNvPr id="30" name="Text 21"/>
          <p:cNvSpPr/>
          <p:nvPr/>
        </p:nvSpPr>
        <p:spPr>
          <a:xfrm>
            <a:off x="704017" y="7206258"/>
            <a:ext cx="6510576" cy="321945"/>
          </a:xfrm>
          <a:prstGeom prst="rect">
            <a:avLst/>
          </a:prstGeom>
          <a:noFill/>
          <a:ln/>
        </p:spPr>
        <p:txBody>
          <a:bodyPr wrap="none" lIns="0" tIns="0" rIns="0" bIns="0" rtlCol="0" anchor="t"/>
          <a:lstStyle/>
          <a:p>
            <a:pPr marL="0" indent="0" algn="l">
              <a:lnSpc>
                <a:spcPts val="2500"/>
              </a:lnSpc>
              <a:buNone/>
            </a:pPr>
            <a:r>
              <a:rPr lang="en-US" sz="2600" dirty="0">
                <a:solidFill>
                  <a:srgbClr val="49495A"/>
                </a:solidFill>
                <a:latin typeface="Times New Roman" panose="02020603050405020304" pitchFamily="18" charset="0"/>
                <a:ea typeface="Open Sans" pitchFamily="34" charset="-122"/>
                <a:cs typeface="Times New Roman" panose="02020603050405020304" pitchFamily="18" charset="0"/>
              </a:rPr>
              <a:t>Tổ chức bầu cử và giải quyết các vấn đề phát sinh.</a:t>
            </a:r>
            <a:endParaRPr lang="en-US" sz="2600" dirty="0">
              <a:latin typeface="Times New Roman" panose="02020603050405020304" pitchFamily="18" charset="0"/>
              <a:cs typeface="Times New Roman" panose="02020603050405020304" pitchFamily="18" charset="0"/>
            </a:endParaRPr>
          </a:p>
        </p:txBody>
      </p:sp>
      <p:sp>
        <p:nvSpPr>
          <p:cNvPr id="31" name="Text 22"/>
          <p:cNvSpPr/>
          <p:nvPr/>
        </p:nvSpPr>
        <p:spPr>
          <a:xfrm>
            <a:off x="7415689" y="6306145"/>
            <a:ext cx="201097" cy="251460"/>
          </a:xfrm>
          <a:prstGeom prst="rect">
            <a:avLst/>
          </a:prstGeom>
          <a:noFill/>
          <a:ln/>
        </p:spPr>
        <p:txBody>
          <a:bodyPr wrap="none" lIns="0" tIns="0" rIns="0" bIns="0" rtlCol="0" anchor="t"/>
          <a:lstStyle/>
          <a:p>
            <a:pPr marL="0" indent="0" algn="l">
              <a:lnSpc>
                <a:spcPts val="250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07</a:t>
            </a:r>
          </a:p>
        </p:txBody>
      </p:sp>
      <p:pic>
        <p:nvPicPr>
          <p:cNvPr id="32" name="Image 7" descr="preencoded.png"/>
          <p:cNvPicPr>
            <a:picLocks noChangeAspect="1"/>
          </p:cNvPicPr>
          <p:nvPr/>
        </p:nvPicPr>
        <p:blipFill>
          <a:blip r:embed="rId3"/>
          <a:stretch>
            <a:fillRect/>
          </a:stretch>
        </p:blipFill>
        <p:spPr>
          <a:xfrm>
            <a:off x="7415689" y="6563558"/>
            <a:ext cx="6510695" cy="22860"/>
          </a:xfrm>
          <a:prstGeom prst="rect">
            <a:avLst/>
          </a:prstGeom>
        </p:spPr>
      </p:pic>
      <p:sp>
        <p:nvSpPr>
          <p:cNvPr id="33" name="Text 23"/>
          <p:cNvSpPr/>
          <p:nvPr/>
        </p:nvSpPr>
        <p:spPr>
          <a:xfrm>
            <a:off x="7415689" y="6771323"/>
            <a:ext cx="2850952" cy="314325"/>
          </a:xfrm>
          <a:prstGeom prst="rect">
            <a:avLst/>
          </a:prstGeom>
          <a:noFill/>
          <a:ln/>
        </p:spPr>
        <p:txBody>
          <a:bodyPr wrap="none" lIns="0" tIns="0" rIns="0" bIns="0" rtlCol="0" anchor="t"/>
          <a:lstStyle/>
          <a:p>
            <a:pPr marL="0" indent="0" algn="l">
              <a:lnSpc>
                <a:spcPts val="2450"/>
              </a:lnSpc>
              <a:buNone/>
            </a:pP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Kiểm</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a:t>
            </a:r>
            <a:r>
              <a:rPr lang="en-US" sz="2700" b="1" dirty="0" err="1">
                <a:solidFill>
                  <a:srgbClr val="49495A"/>
                </a:solidFill>
                <a:latin typeface="Times New Roman" panose="02020603050405020304" pitchFamily="18" charset="0"/>
                <a:ea typeface="Libre Baskerville" pitchFamily="34" charset="-122"/>
                <a:cs typeface="Times New Roman" panose="02020603050405020304" pitchFamily="18" charset="0"/>
              </a:rPr>
              <a:t>phiếu</a:t>
            </a:r>
            <a:r>
              <a:rPr lang="en-US" sz="2700" b="1" dirty="0">
                <a:solidFill>
                  <a:srgbClr val="49495A"/>
                </a:solidFill>
                <a:latin typeface="Times New Roman" panose="02020603050405020304" pitchFamily="18" charset="0"/>
                <a:ea typeface="Libre Baskerville" pitchFamily="34" charset="-122"/>
                <a:cs typeface="Times New Roman" panose="02020603050405020304" pitchFamily="18" charset="0"/>
              </a:rPr>
              <a:t>, báo cáo</a:t>
            </a:r>
            <a:endParaRPr lang="en-US" sz="2700" b="1" dirty="0">
              <a:latin typeface="Times New Roman" panose="02020603050405020304" pitchFamily="18" charset="0"/>
              <a:cs typeface="Times New Roman" panose="02020603050405020304" pitchFamily="18" charset="0"/>
            </a:endParaRPr>
          </a:p>
        </p:txBody>
      </p:sp>
      <p:sp>
        <p:nvSpPr>
          <p:cNvPr id="34" name="Text 24"/>
          <p:cNvSpPr/>
          <p:nvPr/>
        </p:nvSpPr>
        <p:spPr>
          <a:xfrm>
            <a:off x="7415689" y="7206258"/>
            <a:ext cx="6510695" cy="321945"/>
          </a:xfrm>
          <a:prstGeom prst="rect">
            <a:avLst/>
          </a:prstGeom>
          <a:noFill/>
          <a:ln/>
        </p:spPr>
        <p:txBody>
          <a:bodyPr wrap="none" lIns="0" tIns="0" rIns="0" bIns="0" rtlCol="0" anchor="t"/>
          <a:lstStyle/>
          <a:p>
            <a:pPr marL="0" indent="0" algn="l">
              <a:lnSpc>
                <a:spcPts val="2500"/>
              </a:lnSpc>
              <a:buNone/>
            </a:pPr>
            <a:r>
              <a:rPr lang="en-US" sz="2700" dirty="0">
                <a:solidFill>
                  <a:srgbClr val="49495A"/>
                </a:solidFill>
                <a:latin typeface="Times New Roman" panose="02020603050405020304" pitchFamily="18" charset="0"/>
                <a:ea typeface="Open Sans" pitchFamily="34" charset="-122"/>
                <a:cs typeface="Times New Roman" panose="02020603050405020304" pitchFamily="18" charset="0"/>
              </a:rPr>
              <a:t>Quy trình kiểm phiếu và tổng hợp kết quả.</a:t>
            </a:r>
            <a:endParaRPr lang="en-US" sz="2700" dirty="0">
              <a:latin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B4541912-833F-21FF-43BC-E7BB01770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10" y="1001497"/>
            <a:ext cx="5242177" cy="2227834"/>
          </a:xfrm>
          <a:prstGeom prst="ellipse">
            <a:avLst/>
          </a:prstGeom>
          <a:ln>
            <a:noFill/>
          </a:ln>
          <a:effectLst>
            <a:softEdge rad="1125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497257" y="321748"/>
            <a:ext cx="6860619" cy="430054"/>
          </a:xfrm>
          <a:prstGeom prst="rect">
            <a:avLst/>
          </a:prstGeom>
          <a:noFill/>
          <a:ln/>
        </p:spPr>
        <p:txBody>
          <a:bodyPr wrap="none" lIns="0" tIns="0" rIns="0" bIns="0" rtlCol="0" anchor="t"/>
          <a:lstStyle/>
          <a:p>
            <a:pPr>
              <a:lnSpc>
                <a:spcPts val="3350"/>
              </a:lnSpc>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6.9.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Phân</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loại</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Phiếu</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5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endParaRPr lang="en-US" sz="5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55890" y="859368"/>
            <a:ext cx="14174510" cy="4324261"/>
          </a:xfrm>
          <a:prstGeom prst="rect">
            <a:avLst/>
          </a:prstGeom>
        </p:spPr>
        <p:txBody>
          <a:bodyPr wrap="square">
            <a:spAutoFit/>
          </a:bodyPr>
          <a:lstStyle/>
          <a:p>
            <a:endParaRPr lang="en-US" sz="3000" b="1" dirty="0">
              <a:solidFill>
                <a:srgbClr val="002060"/>
              </a:solidFill>
              <a:latin typeface="Times New Roman" panose="02020603050405020304" pitchFamily="18" charset="0"/>
              <a:cs typeface="Times New Roman" panose="02020603050405020304" pitchFamily="18" charset="0"/>
            </a:endParaRPr>
          </a:p>
          <a:p>
            <a:r>
              <a:rPr lang="vi-VN" sz="3500" b="1" dirty="0">
                <a:solidFill>
                  <a:srgbClr val="002060"/>
                </a:solidFill>
                <a:latin typeface="Times New Roman" panose="02020603050405020304" pitchFamily="18" charset="0"/>
                <a:cs typeface="Times New Roman" panose="02020603050405020304" pitchFamily="18" charset="0"/>
              </a:rPr>
              <a:t>BƯỚC 1 – PHÂN THEO MÀU</a:t>
            </a:r>
          </a:p>
          <a:p>
            <a:pPr>
              <a:buFont typeface="Arial" panose="020B0604020202020204" pitchFamily="34" charset="0"/>
              <a:buChar char="•"/>
            </a:pPr>
            <a:r>
              <a:rPr lang="en-US" sz="3000" b="1" dirty="0">
                <a:solidFill>
                  <a:srgbClr val="002060"/>
                </a:solidFill>
                <a:latin typeface="Times New Roman" panose="02020603050405020304" pitchFamily="18" charset="0"/>
                <a:cs typeface="Times New Roman" panose="02020603050405020304" pitchFamily="18" charset="0"/>
              </a:rPr>
              <a:t> </a:t>
            </a:r>
            <a:r>
              <a:rPr lang="en-US" sz="5000" dirty="0">
                <a:solidFill>
                  <a:schemeClr val="accent2">
                    <a:lumMod val="75000"/>
                  </a:schemeClr>
                </a:solidFill>
                <a:latin typeface="Times New Roman" panose="02020603050405020304" pitchFamily="18" charset="0"/>
                <a:cs typeface="Times New Roman" panose="02020603050405020304" pitchFamily="18" charset="0"/>
              </a:rPr>
              <a:t>🔵</a:t>
            </a:r>
            <a:r>
              <a:rPr lang="en-US" sz="3000" dirty="0">
                <a:solidFill>
                  <a:schemeClr val="accent2">
                    <a:lumMod val="75000"/>
                  </a:schemeClr>
                </a:solidFill>
                <a:latin typeface="Times New Roman" panose="02020603050405020304" pitchFamily="18" charset="0"/>
                <a:cs typeface="Times New Roman" panose="02020603050405020304" pitchFamily="18" charset="0"/>
              </a:rPr>
              <a:t> </a:t>
            </a:r>
            <a:r>
              <a:rPr lang="vi-VN" sz="3000" b="1" dirty="0">
                <a:solidFill>
                  <a:schemeClr val="accent2">
                    <a:lumMod val="75000"/>
                  </a:schemeClr>
                </a:solidFill>
                <a:latin typeface="Times New Roman" panose="02020603050405020304" pitchFamily="18" charset="0"/>
                <a:cs typeface="Times New Roman" panose="02020603050405020304" pitchFamily="18" charset="0"/>
              </a:rPr>
              <a:t>Phiếu ĐBQH</a:t>
            </a:r>
            <a:endParaRPr lang="vi-VN" sz="3000" dirty="0">
              <a:solidFill>
                <a:schemeClr val="accent2">
                  <a:lumMod val="75000"/>
                </a:schemeClr>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7030A0"/>
                </a:solidFill>
                <a:latin typeface="Times New Roman" panose="02020603050405020304" pitchFamily="18" charset="0"/>
                <a:cs typeface="Times New Roman" panose="02020603050405020304" pitchFamily="18" charset="0"/>
              </a:rPr>
              <a:t> </a:t>
            </a:r>
            <a:r>
              <a:rPr lang="en-US" sz="5000" dirty="0">
                <a:solidFill>
                  <a:srgbClr val="7030A0"/>
                </a:solidFill>
                <a:latin typeface="Times New Roman" panose="02020603050405020304" pitchFamily="18" charset="0"/>
                <a:cs typeface="Times New Roman" panose="02020603050405020304" pitchFamily="18" charset="0"/>
              </a:rPr>
              <a:t>🔵</a:t>
            </a:r>
            <a:r>
              <a:rPr lang="en-US" sz="3000" dirty="0">
                <a:solidFill>
                  <a:srgbClr val="7030A0"/>
                </a:solidFill>
                <a:latin typeface="Times New Roman" panose="02020603050405020304" pitchFamily="18" charset="0"/>
                <a:cs typeface="Times New Roman" panose="02020603050405020304" pitchFamily="18" charset="0"/>
              </a:rPr>
              <a:t> </a:t>
            </a:r>
            <a:r>
              <a:rPr lang="vi-VN" sz="3000" b="1" dirty="0">
                <a:solidFill>
                  <a:srgbClr val="7030A0"/>
                </a:solidFill>
                <a:latin typeface="Times New Roman" panose="02020603050405020304" pitchFamily="18" charset="0"/>
                <a:cs typeface="Times New Roman" panose="02020603050405020304" pitchFamily="18" charset="0"/>
              </a:rPr>
              <a:t>Phiếu HĐND cấp tỉnh</a:t>
            </a:r>
            <a:endParaRPr lang="vi-VN" sz="3000" dirty="0">
              <a:solidFill>
                <a:srgbClr val="7030A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7030A0"/>
                </a:solidFill>
                <a:latin typeface="Times New Roman" panose="02020603050405020304" pitchFamily="18" charset="0"/>
                <a:cs typeface="Times New Roman" panose="02020603050405020304" pitchFamily="18" charset="0"/>
              </a:rPr>
              <a:t> </a:t>
            </a:r>
            <a:r>
              <a:rPr lang="en-US" sz="5000" dirty="0">
                <a:solidFill>
                  <a:srgbClr val="00B0F0"/>
                </a:solidFill>
                <a:latin typeface="Times New Roman" panose="02020603050405020304" pitchFamily="18" charset="0"/>
                <a:cs typeface="Times New Roman" panose="02020603050405020304" pitchFamily="18" charset="0"/>
              </a:rPr>
              <a:t>🔵</a:t>
            </a:r>
            <a:r>
              <a:rPr lang="en-US" sz="3000" dirty="0">
                <a:solidFill>
                  <a:srgbClr val="00B0F0"/>
                </a:solidFill>
                <a:latin typeface="Times New Roman" panose="02020603050405020304" pitchFamily="18" charset="0"/>
                <a:cs typeface="Times New Roman" panose="02020603050405020304" pitchFamily="18" charset="0"/>
              </a:rPr>
              <a:t> </a:t>
            </a:r>
            <a:r>
              <a:rPr lang="vi-VN" sz="3000" b="1" dirty="0">
                <a:solidFill>
                  <a:srgbClr val="00B0F0"/>
                </a:solidFill>
                <a:latin typeface="Times New Roman" panose="02020603050405020304" pitchFamily="18" charset="0"/>
                <a:cs typeface="Times New Roman" panose="02020603050405020304" pitchFamily="18" charset="0"/>
              </a:rPr>
              <a:t>Phiếu HĐND cấp xã</a:t>
            </a:r>
          </a:p>
          <a:p>
            <a:r>
              <a:rPr lang="vi-VN" sz="3000" dirty="0">
                <a:solidFill>
                  <a:srgbClr val="002060"/>
                </a:solidFill>
                <a:latin typeface="Times New Roman" panose="02020603050405020304" pitchFamily="18" charset="0"/>
                <a:cs typeface="Times New Roman" panose="02020603050405020304" pitchFamily="18" charset="0"/>
              </a:rPr>
              <a:t>➡️ Đếm tổng số phiếu trong hòm phiếu</a:t>
            </a:r>
            <a:br>
              <a:rPr lang="vi-VN" sz="3000" dirty="0">
                <a:solidFill>
                  <a:srgbClr val="002060"/>
                </a:solidFill>
                <a:latin typeface="Times New Roman" panose="02020603050405020304" pitchFamily="18" charset="0"/>
                <a:cs typeface="Times New Roman" panose="02020603050405020304" pitchFamily="18" charset="0"/>
              </a:rPr>
            </a:br>
            <a:r>
              <a:rPr lang="vi-VN" sz="3000" dirty="0">
                <a:solidFill>
                  <a:srgbClr val="002060"/>
                </a:solidFill>
                <a:latin typeface="Times New Roman" panose="02020603050405020304" pitchFamily="18" charset="0"/>
                <a:cs typeface="Times New Roman" panose="02020603050405020304" pitchFamily="18" charset="0"/>
              </a:rPr>
              <a:t>➡️ Bàn giao cho các nhóm kiểm phiếu</a:t>
            </a:r>
          </a:p>
        </p:txBody>
      </p:sp>
      <p:sp>
        <p:nvSpPr>
          <p:cNvPr id="4" name="Rectangle 3"/>
          <p:cNvSpPr/>
          <p:nvPr/>
        </p:nvSpPr>
        <p:spPr>
          <a:xfrm>
            <a:off x="455890" y="5290928"/>
            <a:ext cx="13828952" cy="1985159"/>
          </a:xfrm>
          <a:prstGeom prst="rect">
            <a:avLst/>
          </a:prstGeom>
        </p:spPr>
        <p:txBody>
          <a:bodyPr wrap="square">
            <a:spAutoFit/>
          </a:bodyPr>
          <a:lstStyle/>
          <a:p>
            <a:r>
              <a:rPr lang="vi-VN" sz="3500" b="1" dirty="0">
                <a:solidFill>
                  <a:srgbClr val="002060"/>
                </a:solidFill>
                <a:latin typeface="Times New Roman" panose="02020603050405020304" pitchFamily="18" charset="0"/>
                <a:cs typeface="Times New Roman" panose="02020603050405020304" pitchFamily="18" charset="0"/>
              </a:rPr>
              <a:t>BƯỚC 2 – SO SÁNH SỐ LIỆU</a:t>
            </a:r>
          </a:p>
          <a:p>
            <a:pPr>
              <a:buFont typeface="Arial" panose="020B0604020202020204" pitchFamily="34" charset="0"/>
              <a:buChar char="•"/>
            </a:pPr>
            <a:r>
              <a:rPr lang="en-US" sz="3000" b="1"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Phiếu ≤ số cử tri đã bỏ phiếu → </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B050"/>
                </a:solidFill>
                <a:latin typeface="Times New Roman" panose="02020603050405020304" pitchFamily="18" charset="0"/>
                <a:cs typeface="Times New Roman" panose="02020603050405020304" pitchFamily="18" charset="0"/>
              </a:rPr>
              <a:t>ĐƯỢC KIỂM PHIẾU</a:t>
            </a:r>
          </a:p>
          <a:p>
            <a:pPr>
              <a:buFont typeface="Arial" panose="020B0604020202020204" pitchFamily="34" charset="0"/>
              <a:buChar char="•"/>
            </a:pP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Phiếu &gt; số cử tri đã bỏ phiếu </a:t>
            </a:r>
            <a:r>
              <a:rPr lang="vi-VN" sz="2500" dirty="0">
                <a:solidFill>
                  <a:srgbClr val="002060"/>
                </a:solidFill>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a:t>
            </a:r>
            <a:r>
              <a:rPr lang="en-US" sz="2600" dirty="0">
                <a:solidFill>
                  <a:srgbClr val="002060"/>
                </a:solidFill>
                <a:latin typeface="Times New Roman" panose="02020603050405020304" pitchFamily="18" charset="0"/>
                <a:cs typeface="Times New Roman" panose="02020603050405020304" pitchFamily="18" charset="0"/>
              </a:rPr>
              <a:t> </a:t>
            </a:r>
            <a:r>
              <a:rPr lang="vi-VN" sz="2600" dirty="0">
                <a:solidFill>
                  <a:srgbClr val="FF0000"/>
                </a:solidFill>
                <a:latin typeface="Times New Roman" panose="02020603050405020304" pitchFamily="18" charset="0"/>
                <a:cs typeface="Times New Roman" panose="02020603050405020304" pitchFamily="18" charset="0"/>
              </a:rPr>
              <a:t>DỪNG</a:t>
            </a:r>
            <a:r>
              <a:rPr lang="en-US" sz="2600" dirty="0">
                <a:solidFill>
                  <a:srgbClr val="FF0000"/>
                </a:solidFill>
                <a:latin typeface="Times New Roman" panose="02020603050405020304" pitchFamily="18" charset="0"/>
                <a:cs typeface="Times New Roman" panose="02020603050405020304" pitchFamily="18" charset="0"/>
              </a:rPr>
              <a:t> NGAY </a:t>
            </a:r>
          </a:p>
          <a:p>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Kiểm tra</a:t>
            </a: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không khớp → </a:t>
            </a:r>
            <a:r>
              <a:rPr lang="vi-VN" sz="3000" b="1" dirty="0">
                <a:solidFill>
                  <a:srgbClr val="FF0000"/>
                </a:solidFill>
                <a:latin typeface="Times New Roman" panose="02020603050405020304" pitchFamily="18" charset="0"/>
                <a:cs typeface="Times New Roman" panose="02020603050405020304" pitchFamily="18" charset="0"/>
              </a:rPr>
              <a:t>Niêm phong + báo Ban bầu cử</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5232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746" y="446568"/>
            <a:ext cx="6876163" cy="2092881"/>
          </a:xfrm>
          <a:prstGeom prst="rect">
            <a:avLst/>
          </a:prstGeom>
        </p:spPr>
        <p:txBody>
          <a:bodyPr wrap="square">
            <a:spAutoFit/>
          </a:bodyPr>
          <a:lstStyle/>
          <a:p>
            <a:r>
              <a:rPr lang="en-US" sz="50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PHIẾU HỢP LỆ </a:t>
            </a:r>
            <a:endParaRPr lang="en-US" sz="2800" b="1" dirty="0">
              <a:solidFill>
                <a:srgbClr val="00B050"/>
              </a:solidFill>
              <a:latin typeface="Times New Roman" panose="02020603050405020304" pitchFamily="18" charset="0"/>
              <a:cs typeface="Times New Roman" panose="02020603050405020304" pitchFamily="18" charset="0"/>
            </a:endParaRPr>
          </a:p>
          <a:p>
            <a:r>
              <a:rPr lang="vi-VN" sz="2800" dirty="0">
                <a:solidFill>
                  <a:srgbClr val="00B05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Do </a:t>
            </a:r>
            <a:r>
              <a:rPr lang="vi-VN" sz="2600" b="1" dirty="0">
                <a:solidFill>
                  <a:srgbClr val="00B050"/>
                </a:solidFill>
                <a:latin typeface="Times New Roman" panose="02020603050405020304" pitchFamily="18" charset="0"/>
                <a:cs typeface="Times New Roman" panose="02020603050405020304" pitchFamily="18" charset="0"/>
              </a:rPr>
              <a:t>TBC phát</a:t>
            </a:r>
            <a:r>
              <a:rPr lang="vi-VN" sz="2600" dirty="0">
                <a:solidFill>
                  <a:srgbClr val="00B050"/>
                </a:solidFill>
                <a:latin typeface="Times New Roman" panose="02020603050405020304" pitchFamily="18" charset="0"/>
                <a:cs typeface="Times New Roman" panose="02020603050405020304" pitchFamily="18" charset="0"/>
              </a:rPr>
              <a:t>, có </a:t>
            </a:r>
            <a:r>
              <a:rPr lang="vi-VN" sz="2600" b="1" dirty="0">
                <a:solidFill>
                  <a:srgbClr val="00B050"/>
                </a:solidFill>
                <a:latin typeface="Times New Roman" panose="02020603050405020304" pitchFamily="18" charset="0"/>
                <a:cs typeface="Times New Roman" panose="02020603050405020304" pitchFamily="18" charset="0"/>
              </a:rPr>
              <a:t>dấu TBC</a:t>
            </a:r>
            <a:br>
              <a:rPr lang="vi-VN" sz="2600" dirty="0">
                <a:solidFill>
                  <a:srgbClr val="00B050"/>
                </a:solidFill>
                <a:latin typeface="Times New Roman" panose="02020603050405020304" pitchFamily="18" charset="0"/>
                <a:cs typeface="Times New Roman" panose="02020603050405020304" pitchFamily="18" charset="0"/>
              </a:rPr>
            </a:br>
            <a:r>
              <a:rPr lang="vi-VN" sz="2600" dirty="0">
                <a:solidFill>
                  <a:srgbClr val="00B050"/>
                </a:solidFill>
                <a:latin typeface="Times New Roman" panose="02020603050405020304" pitchFamily="18" charset="0"/>
                <a:cs typeface="Times New Roman" panose="02020603050405020304" pitchFamily="18" charset="0"/>
              </a:rPr>
              <a:t>✔️ </a:t>
            </a:r>
            <a:r>
              <a:rPr lang="vi-VN" sz="2600" b="1" dirty="0">
                <a:solidFill>
                  <a:srgbClr val="00B050"/>
                </a:solidFill>
                <a:latin typeface="Times New Roman" panose="02020603050405020304" pitchFamily="18" charset="0"/>
                <a:cs typeface="Times New Roman" panose="02020603050405020304" pitchFamily="18" charset="0"/>
              </a:rPr>
              <a:t>Bầu đủ hoặc ít hơn</a:t>
            </a:r>
            <a:r>
              <a:rPr lang="vi-VN" sz="2600" dirty="0">
                <a:solidFill>
                  <a:srgbClr val="00B050"/>
                </a:solidFill>
                <a:latin typeface="Times New Roman" panose="02020603050405020304" pitchFamily="18" charset="0"/>
                <a:cs typeface="Times New Roman" panose="02020603050405020304" pitchFamily="18" charset="0"/>
              </a:rPr>
              <a:t> số đại biểu được ấn</a:t>
            </a:r>
            <a:r>
              <a:rPr lang="en-US" sz="2600" dirty="0">
                <a:solidFill>
                  <a:srgbClr val="00B05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định</a:t>
            </a:r>
            <a:br>
              <a:rPr lang="vi-VN" sz="2600" dirty="0">
                <a:solidFill>
                  <a:srgbClr val="00B050"/>
                </a:solidFill>
                <a:latin typeface="Times New Roman" panose="02020603050405020304" pitchFamily="18" charset="0"/>
                <a:cs typeface="Times New Roman" panose="02020603050405020304" pitchFamily="18" charset="0"/>
              </a:rPr>
            </a:br>
            <a:r>
              <a:rPr lang="vi-VN" sz="2600" dirty="0">
                <a:solidFill>
                  <a:srgbClr val="00B050"/>
                </a:solidFill>
                <a:latin typeface="Times New Roman" panose="02020603050405020304" pitchFamily="18" charset="0"/>
                <a:cs typeface="Times New Roman" panose="02020603050405020304" pitchFamily="18" charset="0"/>
              </a:rPr>
              <a:t>✔️ </a:t>
            </a:r>
            <a:r>
              <a:rPr lang="vi-VN" sz="2600" b="1" dirty="0">
                <a:solidFill>
                  <a:srgbClr val="00B050"/>
                </a:solidFill>
                <a:latin typeface="Times New Roman" panose="02020603050405020304" pitchFamily="18" charset="0"/>
                <a:cs typeface="Times New Roman" panose="02020603050405020304" pitchFamily="18" charset="0"/>
              </a:rPr>
              <a:t>Không ghi thêm</a:t>
            </a:r>
            <a:r>
              <a:rPr lang="vi-VN" sz="2600" dirty="0">
                <a:solidFill>
                  <a:srgbClr val="00B050"/>
                </a:solidFill>
                <a:latin typeface="Times New Roman" panose="02020603050405020304" pitchFamily="18" charset="0"/>
                <a:cs typeface="Times New Roman" panose="02020603050405020304" pitchFamily="18" charset="0"/>
              </a:rPr>
              <a:t>, không có nội dung</a:t>
            </a:r>
            <a:r>
              <a:rPr lang="en-US" sz="2600" dirty="0">
                <a:solidFill>
                  <a:srgbClr val="00B05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khác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821" b="3787"/>
          <a:stretch/>
        </p:blipFill>
        <p:spPr>
          <a:xfrm>
            <a:off x="7481455" y="318977"/>
            <a:ext cx="7148945" cy="7910623"/>
          </a:xfrm>
          <a:prstGeom prst="rect">
            <a:avLst/>
          </a:prstGeom>
        </p:spPr>
      </p:pic>
      <p:sp>
        <p:nvSpPr>
          <p:cNvPr id="5" name="Rectangle 4"/>
          <p:cNvSpPr/>
          <p:nvPr/>
        </p:nvSpPr>
        <p:spPr>
          <a:xfrm>
            <a:off x="196455" y="3097650"/>
            <a:ext cx="7118744" cy="4113947"/>
          </a:xfrm>
          <a:prstGeom prst="rect">
            <a:avLst/>
          </a:prstGeom>
        </p:spPr>
        <p:txBody>
          <a:bodyPr wrap="square">
            <a:spAutoFit/>
          </a:bodyPr>
          <a:lstStyle/>
          <a:p>
            <a:pPr algn="just"/>
            <a:r>
              <a:rPr lang="en-US" sz="4000"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vi-VN" sz="2500" b="1" dirty="0">
                <a:solidFill>
                  <a:srgbClr val="FF0000"/>
                </a:solidFill>
                <a:latin typeface="Times New Roman" panose="02020603050405020304" pitchFamily="18" charset="0"/>
                <a:cs typeface="Times New Roman" panose="02020603050405020304" pitchFamily="18" charset="0"/>
              </a:rPr>
              <a:t>Tổ trưởng TBC đưa ra để Tổ bầu cử xem xét</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quyết</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định</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các</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trường</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hợp</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không</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hợp</a:t>
            </a:r>
            <a:r>
              <a:rPr lang="en-US" sz="2500" b="1" dirty="0">
                <a:solidFill>
                  <a:srgbClr val="FF0000"/>
                </a:solidFill>
                <a:latin typeface="Times New Roman" panose="02020603050405020304" pitchFamily="18" charset="0"/>
                <a:cs typeface="Times New Roman" panose="02020603050405020304" pitchFamily="18" charset="0"/>
              </a:rPr>
              <a:t> </a:t>
            </a:r>
            <a:r>
              <a:rPr lang="en-US" sz="2500" b="1" dirty="0" err="1">
                <a:solidFill>
                  <a:srgbClr val="FF0000"/>
                </a:solidFill>
                <a:latin typeface="Times New Roman" panose="02020603050405020304" pitchFamily="18" charset="0"/>
                <a:cs typeface="Times New Roman" panose="02020603050405020304" pitchFamily="18" charset="0"/>
              </a:rPr>
              <a:t>lệ</a:t>
            </a:r>
            <a:r>
              <a:rPr lang="en-US" sz="2500" dirty="0">
                <a:solidFill>
                  <a:srgbClr val="FF0000"/>
                </a:solidFill>
                <a:latin typeface="Times New Roman" panose="02020603050405020304" pitchFamily="18" charset="0"/>
                <a:cs typeface="Times New Roman" panose="02020603050405020304" pitchFamily="18" charset="0"/>
              </a:rPr>
              <a:t>:</a:t>
            </a:r>
          </a:p>
          <a:p>
            <a:pPr algn="just">
              <a:spcBef>
                <a:spcPts val="1000"/>
              </a:spcBef>
              <a:spcAft>
                <a:spcPts val="1000"/>
              </a:spcAft>
            </a:pPr>
            <a:r>
              <a:rPr lang="en-US" b="1" dirty="0">
                <a:solidFill>
                  <a:srgbClr val="FF0000"/>
                </a:solidFill>
                <a:latin typeface="Times New Roman" panose="02020603050405020304" pitchFamily="18" charset="0"/>
                <a:cs typeface="Times New Roman" panose="02020603050405020304" pitchFamily="18" charset="0"/>
              </a:rPr>
              <a:t> </a:t>
            </a:r>
            <a:r>
              <a:rPr lang="en-US"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Phiếu ghi thêm nội dung khác hoặc bị đánh dấu;</a:t>
            </a:r>
          </a:p>
          <a:p>
            <a:pPr algn="just">
              <a:spcBef>
                <a:spcPts val="1000"/>
              </a:spcBef>
              <a:spcAft>
                <a:spcPts val="1000"/>
              </a:spcAft>
            </a:pPr>
            <a:r>
              <a:rPr lang="en-US"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Phiếu gạch đè lên hàng chữ họ và tên của người ứng cử quá mờ không thể nhận biết rõ ràng;</a:t>
            </a:r>
          </a:p>
          <a:p>
            <a:pPr algn="just">
              <a:spcBef>
                <a:spcPts val="1000"/>
              </a:spcBef>
              <a:spcAft>
                <a:spcPts val="1000"/>
              </a:spcAft>
            </a:pPr>
            <a:r>
              <a:rPr lang="en-US"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Phiếu hư, hỏng dẫn đến việc không thể xác định</a:t>
            </a:r>
            <a:r>
              <a:rPr lang="en-US" sz="2300"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việc bầu cho những người ứng cử có ghi tên trên phiếu bầu;</a:t>
            </a:r>
          </a:p>
          <a:p>
            <a:pPr algn="just">
              <a:spcBef>
                <a:spcPts val="1000"/>
              </a:spcBef>
              <a:spcAft>
                <a:spcPts val="1000"/>
              </a:spcAft>
            </a:pPr>
            <a:r>
              <a:rPr lang="en-US"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Các trường hợp khác do Tổ trưởng TBC đề xuất.</a:t>
            </a:r>
          </a:p>
        </p:txBody>
      </p:sp>
    </p:spTree>
    <p:extLst>
      <p:ext uri="{BB962C8B-B14F-4D97-AF65-F5344CB8AC3E}">
        <p14:creationId xmlns:p14="http://schemas.microsoft.com/office/powerpoint/2010/main" val="170778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961" y="609039"/>
            <a:ext cx="12666288" cy="539571"/>
          </a:xfrm>
          <a:prstGeom prst="rect">
            <a:avLst/>
          </a:prstGeom>
        </p:spPr>
        <p:txBody>
          <a:bodyPr wrap="none">
            <a:spAutoFit/>
          </a:bodyPr>
          <a:lstStyle/>
          <a:p>
            <a:pPr>
              <a:lnSpc>
                <a:spcPts val="3350"/>
              </a:lnSpc>
            </a:pPr>
            <a:r>
              <a:rPr lang="en-US" sz="4000" b="1" dirty="0">
                <a:solidFill>
                  <a:srgbClr val="002060"/>
                </a:solidFill>
                <a:latin typeface="Times New Roman" panose="02020603050405020304" pitchFamily="18" charset="0"/>
                <a:cs typeface="Times New Roman" panose="02020603050405020304" pitchFamily="18" charset="0"/>
              </a:rPr>
              <a:t>CÁCH TÍNH “BẦU” – “KHÔNG BẦU” ỨNG CỬ VIÊN</a:t>
            </a:r>
          </a:p>
        </p:txBody>
      </p:sp>
      <p:sp>
        <p:nvSpPr>
          <p:cNvPr id="8" name="Rectangle 7"/>
          <p:cNvSpPr/>
          <p:nvPr/>
        </p:nvSpPr>
        <p:spPr>
          <a:xfrm>
            <a:off x="528921" y="1469473"/>
            <a:ext cx="7054638" cy="2862322"/>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KHÔNG BẦU</a:t>
            </a:r>
          </a:p>
          <a:p>
            <a:pPr marL="457200" indent="-457200">
              <a:buFont typeface="Arial" panose="020B0604020202020204" pitchFamily="34" charset="0"/>
              <a:buChar char="•"/>
            </a:pPr>
            <a:r>
              <a:rPr lang="vi-VN" sz="3000" dirty="0">
                <a:solidFill>
                  <a:srgbClr val="FF0000"/>
                </a:solidFill>
                <a:latin typeface="Times New Roman" panose="02020603050405020304" pitchFamily="18" charset="0"/>
                <a:cs typeface="Times New Roman" panose="02020603050405020304" pitchFamily="18" charset="0"/>
              </a:rPr>
              <a:t>Gạch </a:t>
            </a:r>
            <a:r>
              <a:rPr lang="vi-VN" sz="3000" b="1" dirty="0">
                <a:solidFill>
                  <a:srgbClr val="FF0000"/>
                </a:solidFill>
                <a:latin typeface="Times New Roman" panose="02020603050405020304" pitchFamily="18" charset="0"/>
                <a:cs typeface="Times New Roman" panose="02020603050405020304" pitchFamily="18" charset="0"/>
              </a:rPr>
              <a:t>hết cả dòng</a:t>
            </a:r>
          </a:p>
          <a:p>
            <a:r>
              <a:rPr lang="vi-VN" sz="3000" b="1" dirty="0">
                <a:solidFill>
                  <a:srgbClr val="FF0000"/>
                </a:solidFill>
                <a:latin typeface="Times New Roman" panose="02020603050405020304" pitchFamily="18" charset="0"/>
                <a:cs typeface="Times New Roman" panose="02020603050405020304" pitchFamily="18" charset="0"/>
              </a:rPr>
              <a:t> họ và tên</a:t>
            </a:r>
            <a:r>
              <a:rPr lang="vi-VN" sz="3000" dirty="0">
                <a:solidFill>
                  <a:srgbClr val="FF0000"/>
                </a:solidFill>
                <a:latin typeface="Times New Roman" panose="02020603050405020304" pitchFamily="18" charset="0"/>
                <a:cs typeface="Times New Roman" panose="02020603050405020304" pitchFamily="18" charset="0"/>
              </a:rPr>
              <a:t> (ngang/chéo/dọc)</a:t>
            </a:r>
          </a:p>
          <a:p>
            <a:endParaRPr lang="vi-VN" sz="30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3000" dirty="0">
                <a:solidFill>
                  <a:srgbClr val="FF0000"/>
                </a:solidFill>
                <a:latin typeface="Times New Roman" panose="02020603050405020304" pitchFamily="18" charset="0"/>
                <a:cs typeface="Times New Roman" panose="02020603050405020304" pitchFamily="18" charset="0"/>
              </a:rPr>
              <a:t>Người có </a:t>
            </a:r>
            <a:r>
              <a:rPr lang="vi-VN" sz="3000" b="1" dirty="0">
                <a:solidFill>
                  <a:srgbClr val="FF0000"/>
                </a:solidFill>
                <a:latin typeface="Times New Roman" panose="02020603050405020304" pitchFamily="18" charset="0"/>
                <a:cs typeface="Times New Roman" panose="02020603050405020304" pitchFamily="18" charset="0"/>
              </a:rPr>
              <a:t>2 tên</a:t>
            </a:r>
            <a:r>
              <a:rPr lang="vi-VN" sz="3000" dirty="0">
                <a:solidFill>
                  <a:srgbClr val="FF0000"/>
                </a:solidFill>
                <a:latin typeface="Times New Roman" panose="02020603050405020304" pitchFamily="18" charset="0"/>
                <a:cs typeface="Times New Roman" panose="02020603050405020304" pitchFamily="18" charset="0"/>
              </a:rPr>
              <a:t> (tên khai sinh + tên gọi): Chỉ gạch </a:t>
            </a:r>
            <a:r>
              <a:rPr lang="vi-VN" sz="3000" b="1" dirty="0">
                <a:solidFill>
                  <a:srgbClr val="FF0000"/>
                </a:solidFill>
                <a:latin typeface="Times New Roman" panose="02020603050405020304" pitchFamily="18" charset="0"/>
                <a:cs typeface="Times New Roman" panose="02020603050405020304" pitchFamily="18" charset="0"/>
              </a:rPr>
              <a:t>1 dòng</a:t>
            </a:r>
            <a:r>
              <a:rPr lang="vi-VN" sz="3000" dirty="0">
                <a:solidFill>
                  <a:srgbClr val="FF0000"/>
                </a:solidFill>
                <a:latin typeface="Times New Roman" panose="02020603050405020304" pitchFamily="18" charset="0"/>
                <a:cs typeface="Times New Roman" panose="02020603050405020304" pitchFamily="18" charset="0"/>
              </a:rPr>
              <a:t> → </a:t>
            </a:r>
            <a:r>
              <a:rPr lang="en-US" sz="2800"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KHÔNG BẦU</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7583559" y="1625363"/>
            <a:ext cx="6951148" cy="1938992"/>
          </a:xfrm>
          <a:prstGeom prst="rect">
            <a:avLst/>
          </a:prstGeom>
        </p:spPr>
        <p:txBody>
          <a:bodyPr wrap="square">
            <a:spAutoFit/>
          </a:bodyPr>
          <a:lstStyle/>
          <a:p>
            <a:r>
              <a:rPr lang="en-US"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BẦU</a:t>
            </a:r>
          </a:p>
          <a:p>
            <a:pPr>
              <a:buFont typeface="Arial" panose="020B0604020202020204" pitchFamily="34" charset="0"/>
              <a:buChar char="•"/>
            </a:pPr>
            <a:r>
              <a:rPr lang="vi-VN" sz="3000" dirty="0">
                <a:solidFill>
                  <a:srgbClr val="00B050"/>
                </a:solidFill>
                <a:latin typeface="Times New Roman" panose="02020603050405020304" pitchFamily="18" charset="0"/>
                <a:cs typeface="Times New Roman" panose="02020603050405020304" pitchFamily="18" charset="0"/>
              </a:rPr>
              <a:t> Chỉ gạch </a:t>
            </a:r>
            <a:r>
              <a:rPr lang="vi-VN" sz="3000" b="1" dirty="0">
                <a:solidFill>
                  <a:srgbClr val="00B050"/>
                </a:solidFill>
                <a:latin typeface="Times New Roman" panose="02020603050405020304" pitchFamily="18" charset="0"/>
                <a:cs typeface="Times New Roman" panose="02020603050405020304" pitchFamily="18" charset="0"/>
              </a:rPr>
              <a:t>một phần tên</a:t>
            </a:r>
            <a:r>
              <a:rPr lang="vi-VN" sz="3000" dirty="0">
                <a:solidFill>
                  <a:srgbClr val="00B050"/>
                </a:solidFill>
                <a:latin typeface="Times New Roman" panose="02020603050405020304" pitchFamily="18" charset="0"/>
                <a:cs typeface="Times New Roman" panose="02020603050405020304" pitchFamily="18" charset="0"/>
              </a:rPr>
              <a:t> (họ/tên đệm/tên)</a:t>
            </a:r>
          </a:p>
          <a:p>
            <a:pPr>
              <a:buFont typeface="Arial" panose="020B0604020202020204" pitchFamily="34" charset="0"/>
              <a:buChar char="•"/>
            </a:pPr>
            <a:r>
              <a:rPr lang="vi-VN" sz="3000" dirty="0">
                <a:solidFill>
                  <a:srgbClr val="00B050"/>
                </a:solidFill>
                <a:latin typeface="Times New Roman" panose="02020603050405020304" pitchFamily="18" charset="0"/>
                <a:cs typeface="Times New Roman" panose="02020603050405020304" pitchFamily="18" charset="0"/>
              </a:rPr>
              <a:t> Khoanh tròn, gạch dưới, gạch trên tên</a:t>
            </a:r>
            <a:br>
              <a:rPr lang="vi-VN" sz="3000" dirty="0">
                <a:solidFill>
                  <a:srgbClr val="00B050"/>
                </a:solidFill>
                <a:latin typeface="Times New Roman" panose="02020603050405020304" pitchFamily="18" charset="0"/>
                <a:cs typeface="Times New Roman" panose="02020603050405020304" pitchFamily="18" charset="0"/>
              </a:rPr>
            </a:br>
            <a:r>
              <a:rPr lang="vi-VN" sz="3000"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Chưa gạch hết cả dòng họ và tên</a:t>
            </a:r>
            <a:r>
              <a:rPr lang="en-US" sz="3000" b="1" dirty="0">
                <a:solidFill>
                  <a:srgbClr val="00B050"/>
                </a:solidFill>
                <a:latin typeface="Times New Roman" panose="02020603050405020304" pitchFamily="18" charset="0"/>
                <a:cs typeface="Times New Roman" panose="02020603050405020304" pitchFamily="18" charset="0"/>
              </a:rPr>
              <a:t> </a:t>
            </a:r>
            <a:endParaRPr lang="vi-VN" sz="3000" dirty="0">
              <a:solidFill>
                <a:srgbClr val="00B05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743933" y="5716474"/>
            <a:ext cx="7315200" cy="1508105"/>
          </a:xfrm>
          <a:prstGeom prst="rect">
            <a:avLst/>
          </a:prstGeom>
        </p:spPr>
        <p:txBody>
          <a:bodyPr>
            <a:spAutoFit/>
          </a:bodyPr>
          <a:lstStyle/>
          <a:p>
            <a:r>
              <a:rPr lang="en-US" sz="3000" b="1" dirty="0">
                <a:solidFill>
                  <a:srgbClr val="990099"/>
                </a:solidFill>
                <a:latin typeface="Times New Roman" panose="02020603050405020304" pitchFamily="18" charset="0"/>
                <a:cs typeface="Times New Roman" panose="02020603050405020304" pitchFamily="18" charset="0"/>
              </a:rPr>
              <a:t> </a:t>
            </a:r>
            <a:r>
              <a:rPr lang="en-US" sz="3200" b="1" dirty="0">
                <a:solidFill>
                  <a:srgbClr val="990099"/>
                </a:solidFill>
                <a:latin typeface="Times New Roman" panose="02020603050405020304" pitchFamily="18" charset="0"/>
                <a:cs typeface="Times New Roman" panose="02020603050405020304" pitchFamily="18" charset="0"/>
              </a:rPr>
              <a:t>📌 NGU</a:t>
            </a:r>
            <a:r>
              <a:rPr lang="vi-VN" sz="3200" b="1" dirty="0">
                <a:solidFill>
                  <a:srgbClr val="990099"/>
                </a:solidFill>
                <a:latin typeface="Times New Roman" panose="02020603050405020304" pitchFamily="18" charset="0"/>
                <a:cs typeface="Times New Roman" panose="02020603050405020304" pitchFamily="18" charset="0"/>
              </a:rPr>
              <a:t>YÊN TẮC NHỚ NHANH</a:t>
            </a:r>
          </a:p>
          <a:p>
            <a:pPr algn="ctr"/>
            <a:r>
              <a:rPr lang="vi-VN" sz="3000" dirty="0">
                <a:solidFill>
                  <a:srgbClr val="990099"/>
                </a:solidFill>
                <a:latin typeface="Times New Roman" panose="02020603050405020304" pitchFamily="18" charset="0"/>
                <a:cs typeface="Times New Roman" panose="02020603050405020304" pitchFamily="18" charset="0"/>
              </a:rPr>
              <a:t>“GẠCH HẾT DÒNG </a:t>
            </a:r>
            <a:r>
              <a:rPr lang="vi-VN" sz="3000" dirty="0">
                <a:solidFill>
                  <a:srgbClr val="990099"/>
                </a:solidFill>
                <a:latin typeface="Times New Roman" panose="02020603050405020304" pitchFamily="18" charset="0"/>
                <a:cs typeface="Times New Roman" panose="02020603050405020304" pitchFamily="18" charset="0"/>
                <a:sym typeface="Wingdings" panose="05000000000000000000" pitchFamily="2" charset="2"/>
              </a:rPr>
              <a:t> KHÔNG BẦU</a:t>
            </a:r>
          </a:p>
          <a:p>
            <a:pPr algn="ctr"/>
            <a:r>
              <a:rPr lang="vi-VN" sz="3000" dirty="0">
                <a:solidFill>
                  <a:srgbClr val="990099"/>
                </a:solidFill>
                <a:latin typeface="Times New Roman" panose="02020603050405020304" pitchFamily="18" charset="0"/>
                <a:cs typeface="Times New Roman" panose="02020603050405020304" pitchFamily="18" charset="0"/>
                <a:sym typeface="Wingdings" panose="05000000000000000000" pitchFamily="2" charset="2"/>
              </a:rPr>
              <a:t>GẠCH CHƯA HẾT  VẪN BẦU”</a:t>
            </a:r>
            <a:endParaRPr lang="vi-VN" sz="3000" dirty="0">
              <a:solidFill>
                <a:srgbClr val="990099"/>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6217" t="17797" r="28090" b="13983"/>
          <a:stretch/>
        </p:blipFill>
        <p:spPr>
          <a:xfrm>
            <a:off x="4604864" y="971180"/>
            <a:ext cx="2535382" cy="2329549"/>
          </a:xfrm>
          <a:prstGeom prst="ellipse">
            <a:avLst/>
          </a:prstGeom>
          <a:ln>
            <a:noFill/>
          </a:ln>
          <a:effectLst>
            <a:softEdge rad="112500"/>
          </a:effectLst>
        </p:spPr>
      </p:pic>
    </p:spTree>
    <p:extLst>
      <p:ext uri="{BB962C8B-B14F-4D97-AF65-F5344CB8AC3E}">
        <p14:creationId xmlns:p14="http://schemas.microsoft.com/office/powerpoint/2010/main" val="3237542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0910"/>
          <a:stretch/>
        </p:blipFill>
        <p:spPr>
          <a:xfrm>
            <a:off x="0" y="0"/>
            <a:ext cx="6422065" cy="4221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7032228" y="857316"/>
            <a:ext cx="7128164" cy="6047809"/>
          </a:xfrm>
          <a:prstGeom prst="rect">
            <a:avLst/>
          </a:prstGeom>
        </p:spPr>
        <p:txBody>
          <a:bodyPr wrap="square">
            <a:spAutoFit/>
          </a:bodyPr>
          <a:lstStyle/>
          <a:p>
            <a:pPr algn="ctr"/>
            <a:r>
              <a:rPr lang="vi-VN" sz="3000" b="1" dirty="0">
                <a:solidFill>
                  <a:srgbClr val="002060"/>
                </a:solidFill>
                <a:latin typeface="Times New Roman" panose="02020603050405020304" pitchFamily="18" charset="0"/>
                <a:cs typeface="Times New Roman" panose="02020603050405020304" pitchFamily="18" charset="0"/>
              </a:rPr>
              <a:t>NIÊM PHONG &amp; BÀN GIAO SAU KIỂM PHIẾU</a:t>
            </a:r>
          </a:p>
          <a:p>
            <a:pPr algn="just"/>
            <a:endParaRPr lang="en-US" sz="3000" dirty="0">
              <a:solidFill>
                <a:srgbClr val="002060"/>
              </a:solidFill>
              <a:latin typeface="Times New Roman" panose="02020603050405020304" pitchFamily="18" charset="0"/>
              <a:cs typeface="Times New Roman" panose="02020603050405020304" pitchFamily="18" charset="0"/>
            </a:endParaRPr>
          </a:p>
          <a:p>
            <a:pPr algn="just"/>
            <a:r>
              <a:rPr lang="vi-VN" sz="3000" dirty="0">
                <a:solidFill>
                  <a:srgbClr val="002060"/>
                </a:solidFill>
                <a:latin typeface="Times New Roman" panose="02020603050405020304" pitchFamily="18" charset="0"/>
                <a:cs typeface="Times New Roman" panose="02020603050405020304" pitchFamily="18" charset="0"/>
              </a:rPr>
              <a:t>TBC tiến hành niêm phong phiếu bầu theo từng loại phiếu: </a:t>
            </a:r>
            <a:endParaRPr lang="en-US" sz="3000" dirty="0">
              <a:solidFill>
                <a:srgbClr val="002060"/>
              </a:solidFill>
              <a:latin typeface="Times New Roman" panose="02020603050405020304" pitchFamily="18" charset="0"/>
              <a:cs typeface="Times New Roman" panose="02020603050405020304" pitchFamily="18" charset="0"/>
            </a:endParaRPr>
          </a:p>
          <a:p>
            <a:pPr algn="just"/>
            <a:r>
              <a:rPr lang="vi-VN" sz="2700" b="1" dirty="0">
                <a:solidFill>
                  <a:srgbClr val="FF0000"/>
                </a:solidFill>
                <a:latin typeface="Times New Roman" panose="02020603050405020304" pitchFamily="18" charset="0"/>
                <a:cs typeface="Times New Roman" panose="02020603050405020304" pitchFamily="18" charset="0"/>
              </a:rPr>
              <a:t>hợp lệ – không hợp lệ – chưa dùng/phiếu hỏng</a:t>
            </a:r>
            <a:endParaRPr lang="vi-VN" sz="2700" dirty="0">
              <a:solidFill>
                <a:srgbClr val="FF0000"/>
              </a:solidFill>
              <a:latin typeface="Times New Roman" panose="02020603050405020304" pitchFamily="18" charset="0"/>
              <a:cs typeface="Times New Roman" panose="02020603050405020304" pitchFamily="18" charset="0"/>
            </a:endParaRPr>
          </a:p>
          <a:p>
            <a:endParaRPr lang="en-US" sz="3000" dirty="0">
              <a:solidFill>
                <a:srgbClr val="002060"/>
              </a:solidFill>
              <a:latin typeface="Times New Roman" panose="02020603050405020304" pitchFamily="18" charset="0"/>
              <a:cs typeface="Times New Roman" panose="02020603050405020304" pitchFamily="18" charset="0"/>
            </a:endParaRPr>
          </a:p>
          <a:p>
            <a:endParaRPr lang="en-US" sz="3000" dirty="0">
              <a:solidFill>
                <a:srgbClr val="002060"/>
              </a:solidFill>
              <a:latin typeface="Times New Roman" panose="02020603050405020304" pitchFamily="18" charset="0"/>
              <a:cs typeface="Times New Roman" panose="02020603050405020304" pitchFamily="18" charset="0"/>
            </a:endParaRPr>
          </a:p>
          <a:p>
            <a:endParaRPr lang="en-US" sz="25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500" dirty="0">
                <a:solidFill>
                  <a:srgbClr val="002060"/>
                </a:solidFill>
                <a:latin typeface="Times New Roman" panose="02020603050405020304" pitchFamily="18" charset="0"/>
                <a:cs typeface="Times New Roman" panose="02020603050405020304" pitchFamily="18" charset="0"/>
              </a:rPr>
              <a:t>Cho vào hòm phiếu → niêm phong (Tổ trưởng + Thư ký</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cùng</a:t>
            </a:r>
            <a:r>
              <a:rPr lang="en-US" sz="2500" dirty="0">
                <a:solidFill>
                  <a:srgbClr val="002060"/>
                </a:solidFill>
                <a:latin typeface="Times New Roman" panose="02020603050405020304" pitchFamily="18" charset="0"/>
                <a:cs typeface="Times New Roman" panose="02020603050405020304" pitchFamily="18" charset="0"/>
              </a:rPr>
              <a:t> </a:t>
            </a:r>
            <a:r>
              <a:rPr lang="vi-VN" sz="2500" dirty="0">
                <a:solidFill>
                  <a:srgbClr val="002060"/>
                </a:solidFill>
                <a:latin typeface="Times New Roman" panose="02020603050405020304" pitchFamily="18" charset="0"/>
                <a:cs typeface="Times New Roman" panose="02020603050405020304" pitchFamily="18" charset="0"/>
              </a:rPr>
              <a:t>ký )</a:t>
            </a:r>
          </a:p>
          <a:p>
            <a:pPr marL="457200" indent="-457200">
              <a:buFont typeface="+mj-lt"/>
              <a:buAutoNum type="arabicPeriod"/>
            </a:pPr>
            <a:r>
              <a:rPr lang="vi-VN" sz="2500" dirty="0">
                <a:solidFill>
                  <a:srgbClr val="002060"/>
                </a:solidFill>
                <a:latin typeface="Times New Roman" panose="02020603050405020304" pitchFamily="18" charset="0"/>
                <a:cs typeface="Times New Roman" panose="02020603050405020304" pitchFamily="18" charset="0"/>
              </a:rPr>
              <a:t>Bàn giao UBND xã quản lý, lưu trữ </a:t>
            </a:r>
            <a:r>
              <a:rPr lang="en-US" sz="2500" b="1" dirty="0">
                <a:solidFill>
                  <a:srgbClr val="002060"/>
                </a:solidFill>
                <a:latin typeface="Times New Roman" panose="02020603050405020304" pitchFamily="18" charset="0"/>
                <a:cs typeface="Times New Roman" panose="02020603050405020304" pitchFamily="18" charset="0"/>
              </a:rPr>
              <a:t>&lt; </a:t>
            </a:r>
            <a:r>
              <a:rPr lang="vi-VN" sz="2500" b="1" dirty="0">
                <a:solidFill>
                  <a:srgbClr val="002060"/>
                </a:solidFill>
                <a:latin typeface="Times New Roman" panose="02020603050405020304" pitchFamily="18" charset="0"/>
                <a:cs typeface="Times New Roman" panose="02020603050405020304" pitchFamily="18" charset="0"/>
              </a:rPr>
              <a:t>5 năm</a:t>
            </a:r>
            <a:endParaRPr lang="vi-VN" sz="25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500" dirty="0">
                <a:solidFill>
                  <a:srgbClr val="002060"/>
                </a:solidFill>
                <a:latin typeface="Times New Roman" panose="02020603050405020304" pitchFamily="18" charset="0"/>
                <a:cs typeface="Times New Roman" panose="02020603050405020304" pitchFamily="18" charset="0"/>
              </a:rPr>
              <a:t>Không mở khi chưa có văn bản</a:t>
            </a:r>
            <a:r>
              <a:rPr lang="en-US" sz="2500" dirty="0">
                <a:solidFill>
                  <a:srgbClr val="002060"/>
                </a:solidFill>
                <a:latin typeface="Times New Roman" panose="02020603050405020304" pitchFamily="18" charset="0"/>
                <a:cs typeface="Times New Roman" panose="02020603050405020304" pitchFamily="18" charset="0"/>
              </a:rPr>
              <a:t> CQ</a:t>
            </a:r>
            <a:r>
              <a:rPr lang="vi-VN" sz="2500" dirty="0">
                <a:solidFill>
                  <a:srgbClr val="002060"/>
                </a:solidFill>
                <a:latin typeface="Times New Roman" panose="02020603050405020304" pitchFamily="18" charset="0"/>
                <a:cs typeface="Times New Roman" panose="02020603050405020304" pitchFamily="18" charset="0"/>
              </a:rPr>
              <a:t> thẩm quyền</a:t>
            </a:r>
          </a:p>
          <a:p>
            <a:pPr marL="457200" indent="-457200">
              <a:buFont typeface="+mj-lt"/>
              <a:buAutoNum type="arabicPeriod"/>
            </a:pPr>
            <a:r>
              <a:rPr lang="vi-VN" sz="2500" dirty="0">
                <a:solidFill>
                  <a:srgbClr val="002060"/>
                </a:solidFill>
                <a:latin typeface="Times New Roman" panose="02020603050405020304" pitchFamily="18" charset="0"/>
                <a:cs typeface="Times New Roman" panose="02020603050405020304" pitchFamily="18" charset="0"/>
              </a:rPr>
              <a:t>Khuyến khích </a:t>
            </a:r>
            <a:r>
              <a:rPr lang="vi-VN" sz="2500" b="1" dirty="0">
                <a:solidFill>
                  <a:srgbClr val="002060"/>
                </a:solidFill>
                <a:latin typeface="Times New Roman" panose="02020603050405020304" pitchFamily="18" charset="0"/>
                <a:cs typeface="Times New Roman" panose="02020603050405020304" pitchFamily="18" charset="0"/>
              </a:rPr>
              <a:t>số hóa hồ sơ</a:t>
            </a:r>
            <a:r>
              <a:rPr lang="vi-VN" sz="2500" dirty="0">
                <a:solidFill>
                  <a:srgbClr val="002060"/>
                </a:solidFill>
                <a:latin typeface="Times New Roman" panose="02020603050405020304" pitchFamily="18" charset="0"/>
                <a:cs typeface="Times New Roman" panose="02020603050405020304" pitchFamily="18" charset="0"/>
              </a:rPr>
              <a:t> (bảo mật dữ liệu)</a:t>
            </a:r>
          </a:p>
        </p:txBody>
      </p:sp>
      <p:sp>
        <p:nvSpPr>
          <p:cNvPr id="3" name="Down Arrow 2"/>
          <p:cNvSpPr/>
          <p:nvPr/>
        </p:nvSpPr>
        <p:spPr>
          <a:xfrm>
            <a:off x="9964637" y="3780211"/>
            <a:ext cx="318977" cy="8399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3488" b="4842"/>
          <a:stretch/>
        </p:blipFill>
        <p:spPr>
          <a:xfrm>
            <a:off x="0" y="4348716"/>
            <a:ext cx="6422065" cy="3880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6489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2" y="127758"/>
            <a:ext cx="8188036" cy="3170099"/>
          </a:xfrm>
          <a:prstGeom prst="rect">
            <a:avLst/>
          </a:prstGeom>
        </p:spPr>
        <p:txBody>
          <a:bodyPr wrap="square">
            <a:spAutoFit/>
          </a:bodyPr>
          <a:lstStyle/>
          <a:p>
            <a:r>
              <a:rPr lang="vi-VN" sz="7000" b="1"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vi-VN" sz="2900" b="1" dirty="0">
                <a:solidFill>
                  <a:schemeClr val="accent2">
                    <a:lumMod val="75000"/>
                  </a:schemeClr>
                </a:solidFill>
                <a:latin typeface="Times New Roman" panose="02020603050405020304" pitchFamily="18" charset="0"/>
                <a:cs typeface="Times New Roman" panose="02020603050405020304" pitchFamily="18" charset="0"/>
              </a:rPr>
              <a:t>CÁC TÌNH HUỐNG CÓ THỂ XẢY RA</a:t>
            </a:r>
          </a:p>
          <a:p>
            <a:r>
              <a:rPr lang="vi-VN" sz="3000" b="1"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Dịch bệnh bùng phát</a:t>
            </a:r>
          </a:p>
          <a:p>
            <a:r>
              <a:rPr lang="en-US" sz="5000" dirty="0">
                <a:solidFill>
                  <a:srgbClr val="00B0F0"/>
                </a:solidFill>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Thiên tai, hỏa hoạn, địa bàn bị chia cắt</a:t>
            </a:r>
          </a:p>
          <a:p>
            <a:r>
              <a:rPr lang="en-US" sz="5000"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Mất an ninh, trật tự hoặc nguy cơ cao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1276931"/>
            <a:ext cx="689264" cy="644700"/>
          </a:xfrm>
          <a:prstGeom prst="rect">
            <a:avLst/>
          </a:prstGeom>
        </p:spPr>
      </p:pic>
      <p:sp>
        <p:nvSpPr>
          <p:cNvPr id="4" name="Rectangle 3"/>
          <p:cNvSpPr/>
          <p:nvPr/>
        </p:nvSpPr>
        <p:spPr>
          <a:xfrm>
            <a:off x="374072" y="3142155"/>
            <a:ext cx="9559637" cy="5016758"/>
          </a:xfrm>
          <a:prstGeom prst="rect">
            <a:avLst/>
          </a:prstGeom>
        </p:spPr>
        <p:txBody>
          <a:bodyPr wrap="square">
            <a:spAutoFit/>
          </a:bodyPr>
          <a:lstStyle/>
          <a:p>
            <a:r>
              <a:rPr lang="en-US" sz="7000" b="1" dirty="0">
                <a:solidFill>
                  <a:schemeClr val="accent2">
                    <a:lumMod val="50000"/>
                  </a:schemeClr>
                </a:solidFill>
                <a:latin typeface="Times New Roman" panose="02020603050405020304" pitchFamily="18" charset="0"/>
                <a:cs typeface="Times New Roman" panose="02020603050405020304" pitchFamily="18" charset="0"/>
              </a:rPr>
              <a:t>🛠 </a:t>
            </a:r>
            <a:r>
              <a:rPr lang="vi-VN" sz="3000" b="1" dirty="0">
                <a:solidFill>
                  <a:srgbClr val="0070C0"/>
                </a:solidFill>
                <a:latin typeface="Times New Roman" panose="02020603050405020304" pitchFamily="18" charset="0"/>
                <a:cs typeface="Times New Roman" panose="02020603050405020304" pitchFamily="18" charset="0"/>
              </a:rPr>
              <a:t>NGUYÊN TẮC XỬ LÝ</a:t>
            </a:r>
          </a:p>
          <a:p>
            <a:r>
              <a:rPr lang="vi-VN" sz="3000" dirty="0">
                <a:solidFill>
                  <a:srgbClr val="0070C0"/>
                </a:solidFill>
                <a:latin typeface="Times New Roman" panose="02020603050405020304" pitchFamily="18" charset="0"/>
                <a:cs typeface="Times New Roman" panose="02020603050405020304" pitchFamily="18" charset="0"/>
              </a:rPr>
              <a:t>➡️ </a:t>
            </a:r>
            <a:r>
              <a:rPr lang="vi-VN" sz="3000" b="1" dirty="0">
                <a:solidFill>
                  <a:srgbClr val="0070C0"/>
                </a:solidFill>
                <a:latin typeface="Times New Roman" panose="02020603050405020304" pitchFamily="18" charset="0"/>
                <a:cs typeface="Times New Roman" panose="02020603050405020304" pitchFamily="18" charset="0"/>
              </a:rPr>
              <a:t>Địa phương chủ động phương án</a:t>
            </a:r>
            <a:endParaRPr lang="vi-VN" sz="3000" dirty="0">
              <a:solidFill>
                <a:srgbClr val="0070C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Tổ chức </a:t>
            </a:r>
            <a:r>
              <a:rPr lang="vi-VN" sz="3000" b="1" dirty="0">
                <a:solidFill>
                  <a:srgbClr val="002060"/>
                </a:solidFill>
                <a:latin typeface="Times New Roman" panose="02020603050405020304" pitchFamily="18" charset="0"/>
                <a:cs typeface="Times New Roman" panose="02020603050405020304" pitchFamily="18" charset="0"/>
              </a:rPr>
              <a:t>hòm phiếu phụ, phiếu bầu lưu động</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Đưa phiếu đến </a:t>
            </a:r>
            <a:r>
              <a:rPr lang="vi-VN" sz="3000" b="1" dirty="0">
                <a:solidFill>
                  <a:srgbClr val="002060"/>
                </a:solidFill>
                <a:latin typeface="Times New Roman" panose="02020603050405020304" pitchFamily="18" charset="0"/>
                <a:cs typeface="Times New Roman" panose="02020603050405020304" pitchFamily="18" charset="0"/>
              </a:rPr>
              <a:t>nơi cử tri đang ở</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Bảo đảm </a:t>
            </a:r>
            <a:r>
              <a:rPr lang="vi-VN" sz="3000" b="1" dirty="0">
                <a:solidFill>
                  <a:srgbClr val="002060"/>
                </a:solidFill>
                <a:latin typeface="Times New Roman" panose="02020603050405020304" pitchFamily="18" charset="0"/>
                <a:cs typeface="Times New Roman" panose="02020603050405020304" pitchFamily="18" charset="0"/>
              </a:rPr>
              <a:t>an toàn – đúng pháp luật</a:t>
            </a:r>
            <a:endParaRPr lang="vi-VN" sz="3000" dirty="0">
              <a:solidFill>
                <a:srgbClr val="002060"/>
              </a:solidFill>
              <a:latin typeface="Times New Roman" panose="02020603050405020304" pitchFamily="18" charset="0"/>
              <a:cs typeface="Times New Roman" panose="02020603050405020304" pitchFamily="18" charset="0"/>
            </a:endParaRPr>
          </a:p>
          <a:p>
            <a:r>
              <a:rPr lang="vi-VN"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Phối hợp UBND cùng cấp</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Phòng, chống dịch</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Bảo đảm an ninh, trật tự</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An toàn tuyệt đối cho cuộc bầu cử</a:t>
            </a:r>
          </a:p>
        </p:txBody>
      </p:sp>
      <p:sp>
        <p:nvSpPr>
          <p:cNvPr id="5" name="Rectangle 4"/>
          <p:cNvSpPr/>
          <p:nvPr/>
        </p:nvSpPr>
        <p:spPr>
          <a:xfrm>
            <a:off x="8156863" y="696238"/>
            <a:ext cx="6473537" cy="1877437"/>
          </a:xfrm>
          <a:prstGeom prst="rect">
            <a:avLst/>
          </a:prstGeom>
        </p:spPr>
        <p:txBody>
          <a:bodyPr wrap="square">
            <a:spAutoFit/>
          </a:bodyPr>
          <a:lstStyle/>
          <a:p>
            <a:r>
              <a:rPr lang="en-US" sz="3000" b="1" dirty="0">
                <a:solidFill>
                  <a:srgbClr val="FF0000"/>
                </a:solidFill>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TRƯỜNG HỢP ĐẶC BIỆT</a:t>
            </a:r>
          </a:p>
          <a:p>
            <a:pPr>
              <a:buFont typeface="Arial" panose="020B0604020202020204" pitchFamily="34" charset="0"/>
              <a:buChar char="•"/>
            </a:pPr>
            <a:r>
              <a:rPr lang="en-US" sz="30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Không thể tổ chức bỏ phiếu </a:t>
            </a:r>
            <a:r>
              <a:rPr lang="vi-VN" sz="2800" b="1" dirty="0">
                <a:solidFill>
                  <a:srgbClr val="FF0000"/>
                </a:solidFill>
                <a:latin typeface="Times New Roman" panose="02020603050405020304" pitchFamily="18" charset="0"/>
                <a:cs typeface="Times New Roman" panose="02020603050405020304" pitchFamily="18" charset="0"/>
              </a:rPr>
              <a:t>đúng ngày</a:t>
            </a:r>
            <a:endParaRPr lang="vi-VN" sz="28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Phải </a:t>
            </a:r>
            <a:r>
              <a:rPr lang="vi-VN" sz="2800" b="1" dirty="0">
                <a:solidFill>
                  <a:srgbClr val="FF0000"/>
                </a:solidFill>
                <a:latin typeface="Times New Roman" panose="02020603050405020304" pitchFamily="18" charset="0"/>
                <a:cs typeface="Times New Roman" panose="02020603050405020304" pitchFamily="18" charset="0"/>
              </a:rPr>
              <a:t>cách ly xã hội, phong tỏa</a:t>
            </a:r>
            <a:endParaRPr lang="vi-VN" sz="2800"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Sự cố vượt quá khả năng xử lý</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địa phương</a:t>
            </a:r>
          </a:p>
        </p:txBody>
      </p:sp>
      <p:cxnSp>
        <p:nvCxnSpPr>
          <p:cNvPr id="7" name="Straight Connector 6"/>
          <p:cNvCxnSpPr/>
          <p:nvPr/>
        </p:nvCxnSpPr>
        <p:spPr>
          <a:xfrm>
            <a:off x="8021781" y="631796"/>
            <a:ext cx="41564" cy="7597804"/>
          </a:xfrm>
          <a:prstGeom prst="line">
            <a:avLst/>
          </a:prstGeom>
        </p:spPr>
        <p:style>
          <a:lnRef idx="1">
            <a:schemeClr val="dk1"/>
          </a:lnRef>
          <a:fillRef idx="0">
            <a:schemeClr val="dk1"/>
          </a:fillRef>
          <a:effectRef idx="0">
            <a:schemeClr val="dk1"/>
          </a:effectRef>
          <a:fontRef idx="minor">
            <a:schemeClr val="tx1"/>
          </a:fontRef>
        </p:style>
      </p:cxnSp>
      <p:sp>
        <p:nvSpPr>
          <p:cNvPr id="8" name="Rectangle 7"/>
          <p:cNvSpPr/>
          <p:nvPr/>
        </p:nvSpPr>
        <p:spPr>
          <a:xfrm>
            <a:off x="8260772" y="3766127"/>
            <a:ext cx="6276110" cy="3785652"/>
          </a:xfrm>
          <a:prstGeom prst="rect">
            <a:avLst/>
          </a:prstGeom>
        </p:spPr>
        <p:txBody>
          <a:bodyPr wrap="square">
            <a:spAutoFit/>
          </a:bodyPr>
          <a:lstStyle/>
          <a:p>
            <a:r>
              <a:rPr lang="en-US" sz="3000" b="1" dirty="0">
                <a:solidFill>
                  <a:srgbClr val="FF3399"/>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QUY TRÌNH BÁO CÁO</a:t>
            </a:r>
          </a:p>
          <a:p>
            <a:r>
              <a:rPr lang="vi-VN" sz="3000" b="1" dirty="0">
                <a:solidFill>
                  <a:srgbClr val="002060"/>
                </a:solidFill>
                <a:latin typeface="Times New Roman" panose="02020603050405020304" pitchFamily="18" charset="0"/>
                <a:cs typeface="Times New Roman" panose="02020603050405020304" pitchFamily="18" charset="0"/>
              </a:rPr>
              <a:t>Ủy ban bầu cử cấp tỉnh</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Tổng hợp tình hình</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Đề xuất thời điểm – cách thức tổ chức ➡️ </a:t>
            </a:r>
            <a:r>
              <a:rPr lang="vi-VN" sz="3000" b="1" dirty="0">
                <a:solidFill>
                  <a:srgbClr val="002060"/>
                </a:solidFill>
                <a:latin typeface="Times New Roman" panose="02020603050405020304" pitchFamily="18" charset="0"/>
                <a:cs typeface="Times New Roman" panose="02020603050405020304" pitchFamily="18" charset="0"/>
              </a:rPr>
              <a:t>BÁO CÁO </a:t>
            </a:r>
            <a:r>
              <a:rPr lang="en-US" sz="3000" b="1" dirty="0">
                <a:solidFill>
                  <a:srgbClr val="002060"/>
                </a:solidFill>
                <a:latin typeface="Times New Roman" panose="02020603050405020304" pitchFamily="18" charset="0"/>
                <a:cs typeface="Times New Roman" panose="02020603050405020304" pitchFamily="18" charset="0"/>
              </a:rPr>
              <a:t>HĐBC QG</a:t>
            </a:r>
            <a:endParaRPr lang="vi-VN" sz="3000"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vi-VN" sz="3000" dirty="0">
                <a:solidFill>
                  <a:srgbClr val="002060"/>
                </a:solidFill>
                <a:latin typeface="Times New Roman" panose="02020603050405020304" pitchFamily="18" charset="0"/>
                <a:cs typeface="Times New Roman" panose="02020603050405020304" pitchFamily="18" charset="0"/>
              </a:rPr>
              <a:t>Xin ý kiến quyết định phương án</a:t>
            </a:r>
          </a:p>
          <a:p>
            <a:pPr marL="457200" indent="-457200">
              <a:buFont typeface="Wingdings" panose="05000000000000000000" pitchFamily="2" charset="2"/>
              <a:buChar char="Ø"/>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Thực hiện theo quyết định được chấp thuận</a:t>
            </a:r>
          </a:p>
        </p:txBody>
      </p:sp>
    </p:spTree>
    <p:extLst>
      <p:ext uri="{BB962C8B-B14F-4D97-AF65-F5344CB8AC3E}">
        <p14:creationId xmlns:p14="http://schemas.microsoft.com/office/powerpoint/2010/main" val="4186118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9">
          <a:extLst>
            <a:ext uri="{FF2B5EF4-FFF2-40B4-BE49-F238E27FC236}">
              <a16:creationId xmlns:a16="http://schemas.microsoft.com/office/drawing/2014/main" id="{1692A6D4-CCF1-60FF-DFD5-EB84669CF71F}"/>
            </a:ext>
          </a:extLst>
        </p:cNvPr>
        <p:cNvGrpSpPr/>
        <p:nvPr/>
      </p:nvGrpSpPr>
      <p:grpSpPr>
        <a:xfrm>
          <a:off x="0" y="0"/>
          <a:ext cx="0" cy="0"/>
          <a:chOff x="0" y="0"/>
          <a:chExt cx="0" cy="0"/>
        </a:xfrm>
      </p:grpSpPr>
      <p:pic>
        <p:nvPicPr>
          <p:cNvPr id="410" name="Google Shape;410;p30" descr="image.png">
            <a:extLst>
              <a:ext uri="{FF2B5EF4-FFF2-40B4-BE49-F238E27FC236}">
                <a16:creationId xmlns:a16="http://schemas.microsoft.com/office/drawing/2014/main" id="{191049DE-CA13-0FBE-2D2D-0BCE3E5331C1}"/>
              </a:ext>
            </a:extLst>
          </p:cNvPr>
          <p:cNvPicPr preferRelativeResize="0"/>
          <p:nvPr/>
        </p:nvPicPr>
        <p:blipFill rotWithShape="1">
          <a:blip r:embed="rId3">
            <a:alphaModFix/>
          </a:blip>
          <a:srcRect/>
          <a:stretch/>
        </p:blipFill>
        <p:spPr>
          <a:xfrm>
            <a:off x="0" y="1143000"/>
            <a:ext cx="14630400" cy="7086600"/>
          </a:xfrm>
          <a:prstGeom prst="rect">
            <a:avLst/>
          </a:prstGeom>
          <a:noFill/>
          <a:ln>
            <a:noFill/>
          </a:ln>
        </p:spPr>
      </p:pic>
      <p:pic>
        <p:nvPicPr>
          <p:cNvPr id="411" name="Google Shape;411;p30" descr="image.png">
            <a:extLst>
              <a:ext uri="{FF2B5EF4-FFF2-40B4-BE49-F238E27FC236}">
                <a16:creationId xmlns:a16="http://schemas.microsoft.com/office/drawing/2014/main" id="{38A2BF1B-CEDD-1F30-5E19-F5C59C76A70F}"/>
              </a:ext>
            </a:extLst>
          </p:cNvPr>
          <p:cNvPicPr preferRelativeResize="0"/>
          <p:nvPr/>
        </p:nvPicPr>
        <p:blipFill rotWithShape="1">
          <a:blip r:embed="rId4">
            <a:alphaModFix/>
          </a:blip>
          <a:srcRect/>
          <a:stretch/>
        </p:blipFill>
        <p:spPr>
          <a:xfrm>
            <a:off x="641350" y="4460040"/>
            <a:ext cx="4114680" cy="3571268"/>
          </a:xfrm>
          <a:prstGeom prst="rect">
            <a:avLst/>
          </a:prstGeom>
          <a:noFill/>
          <a:ln>
            <a:noFill/>
          </a:ln>
        </p:spPr>
      </p:pic>
      <p:pic>
        <p:nvPicPr>
          <p:cNvPr id="412" name="Google Shape;412;p30" descr="image.png">
            <a:extLst>
              <a:ext uri="{FF2B5EF4-FFF2-40B4-BE49-F238E27FC236}">
                <a16:creationId xmlns:a16="http://schemas.microsoft.com/office/drawing/2014/main" id="{7DE2B35E-FAC4-D67A-8B9A-7EF832D3D5F2}"/>
              </a:ext>
            </a:extLst>
          </p:cNvPr>
          <p:cNvPicPr preferRelativeResize="0"/>
          <p:nvPr/>
        </p:nvPicPr>
        <p:blipFill rotWithShape="1">
          <a:blip r:embed="rId5">
            <a:alphaModFix/>
          </a:blip>
          <a:srcRect/>
          <a:stretch/>
        </p:blipFill>
        <p:spPr>
          <a:xfrm>
            <a:off x="5219581" y="4275890"/>
            <a:ext cx="4191059" cy="3755418"/>
          </a:xfrm>
          <a:prstGeom prst="rect">
            <a:avLst/>
          </a:prstGeom>
          <a:noFill/>
          <a:ln>
            <a:noFill/>
          </a:ln>
        </p:spPr>
      </p:pic>
      <p:pic>
        <p:nvPicPr>
          <p:cNvPr id="413" name="Google Shape;413;p30" descr="image.png">
            <a:extLst>
              <a:ext uri="{FF2B5EF4-FFF2-40B4-BE49-F238E27FC236}">
                <a16:creationId xmlns:a16="http://schemas.microsoft.com/office/drawing/2014/main" id="{3E4B610B-815D-B80C-2552-B44B0BB86EB7}"/>
              </a:ext>
            </a:extLst>
          </p:cNvPr>
          <p:cNvPicPr preferRelativeResize="0"/>
          <p:nvPr/>
        </p:nvPicPr>
        <p:blipFill rotWithShape="1">
          <a:blip r:embed="rId4">
            <a:alphaModFix/>
          </a:blip>
          <a:srcRect/>
          <a:stretch/>
        </p:blipFill>
        <p:spPr>
          <a:xfrm>
            <a:off x="9753361" y="4275890"/>
            <a:ext cx="4191059" cy="3661610"/>
          </a:xfrm>
          <a:prstGeom prst="rect">
            <a:avLst/>
          </a:prstGeom>
          <a:noFill/>
          <a:ln>
            <a:noFill/>
          </a:ln>
        </p:spPr>
      </p:pic>
      <p:pic>
        <p:nvPicPr>
          <p:cNvPr id="414" name="Google Shape;414;p30" descr="image.png">
            <a:extLst>
              <a:ext uri="{FF2B5EF4-FFF2-40B4-BE49-F238E27FC236}">
                <a16:creationId xmlns:a16="http://schemas.microsoft.com/office/drawing/2014/main" id="{F7B250AC-4C84-F000-2510-2262E85F96D9}"/>
              </a:ext>
            </a:extLst>
          </p:cNvPr>
          <p:cNvPicPr preferRelativeResize="0"/>
          <p:nvPr/>
        </p:nvPicPr>
        <p:blipFill rotWithShape="1">
          <a:blip r:embed="rId6">
            <a:alphaModFix/>
            <a:duotone>
              <a:prstClr val="black"/>
              <a:schemeClr val="accent1">
                <a:tint val="45000"/>
                <a:satMod val="400000"/>
              </a:schemeClr>
            </a:duotone>
          </a:blip>
          <a:srcRect/>
          <a:stretch/>
        </p:blipFill>
        <p:spPr>
          <a:xfrm>
            <a:off x="0" y="0"/>
            <a:ext cx="14630400" cy="1143000"/>
          </a:xfrm>
          <a:prstGeom prst="rect">
            <a:avLst/>
          </a:prstGeom>
          <a:noFill/>
          <a:ln>
            <a:noFill/>
          </a:ln>
        </p:spPr>
      </p:pic>
      <p:sp>
        <p:nvSpPr>
          <p:cNvPr id="415" name="Google Shape;415;p30">
            <a:extLst>
              <a:ext uri="{FF2B5EF4-FFF2-40B4-BE49-F238E27FC236}">
                <a16:creationId xmlns:a16="http://schemas.microsoft.com/office/drawing/2014/main" id="{40E6C449-9C35-EAAB-77C6-35E7AE18D5D4}"/>
              </a:ext>
            </a:extLst>
          </p:cNvPr>
          <p:cNvSpPr txBox="1"/>
          <p:nvPr/>
        </p:nvSpPr>
        <p:spPr>
          <a:xfrm>
            <a:off x="1314450" y="484008"/>
            <a:ext cx="7467108" cy="461665"/>
          </a:xfrm>
          <a:prstGeom prst="rect">
            <a:avLst/>
          </a:prstGeom>
          <a:noFill/>
          <a:ln>
            <a:noFill/>
          </a:ln>
        </p:spPr>
        <p:txBody>
          <a:bodyPr spcFirstLastPara="1" wrap="square" lIns="0" tIns="0" rIns="0" bIns="0" anchor="ctr" anchorCtr="0">
            <a:spAutoFit/>
          </a:bodyPr>
          <a:lstStyle/>
          <a:p>
            <a:r>
              <a:rPr lang="en-US" sz="3000" b="1" dirty="0">
                <a:solidFill>
                  <a:srgbClr val="0F172A"/>
                </a:solidFill>
                <a:latin typeface="Times New Roman" panose="02020603050405020304" pitchFamily="18" charset="0"/>
                <a:ea typeface="Inter"/>
                <a:cs typeface="Times New Roman" panose="02020603050405020304" pitchFamily="18" charset="0"/>
                <a:sym typeface="Inter"/>
              </a:rPr>
              <a:t>CÔNG TÁC KIỂM TRA, GIÁM SÁT</a:t>
            </a:r>
            <a:endParaRPr sz="3000" dirty="0">
              <a:latin typeface="Times New Roman" panose="02020603050405020304" pitchFamily="18" charset="0"/>
              <a:cs typeface="Times New Roman" panose="02020603050405020304" pitchFamily="18" charset="0"/>
            </a:endParaRPr>
          </a:p>
        </p:txBody>
      </p:sp>
      <p:sp>
        <p:nvSpPr>
          <p:cNvPr id="417" name="Google Shape;417;p30">
            <a:extLst>
              <a:ext uri="{FF2B5EF4-FFF2-40B4-BE49-F238E27FC236}">
                <a16:creationId xmlns:a16="http://schemas.microsoft.com/office/drawing/2014/main" id="{DFDFC7D1-C18F-DB6D-5527-9F4BA7C76BE0}"/>
              </a:ext>
            </a:extLst>
          </p:cNvPr>
          <p:cNvSpPr txBox="1"/>
          <p:nvPr/>
        </p:nvSpPr>
        <p:spPr>
          <a:xfrm>
            <a:off x="685800" y="2175091"/>
            <a:ext cx="13921740" cy="581698"/>
          </a:xfrm>
          <a:prstGeom prst="rect">
            <a:avLst/>
          </a:prstGeom>
          <a:noFill/>
          <a:ln>
            <a:noFill/>
          </a:ln>
        </p:spPr>
        <p:txBody>
          <a:bodyPr spcFirstLastPara="1" wrap="square" lIns="0" tIns="0" rIns="0" bIns="0" anchor="t" anchorCtr="0">
            <a:spAutoFit/>
          </a:bodyPr>
          <a:lstStyle/>
          <a:p>
            <a:r>
              <a:rPr lang="en-US" sz="3780" b="1" dirty="0">
                <a:solidFill>
                  <a:srgbClr val="0F172A"/>
                </a:solidFill>
                <a:latin typeface="Inter"/>
                <a:ea typeface="Inter"/>
                <a:sym typeface="Inter"/>
              </a:rPr>
              <a:t>Công </a:t>
            </a:r>
            <a:r>
              <a:rPr lang="en-US" sz="3780" b="1" dirty="0" err="1">
                <a:solidFill>
                  <a:srgbClr val="0F172A"/>
                </a:solidFill>
                <a:latin typeface="Inter"/>
                <a:ea typeface="Inter"/>
                <a:sym typeface="Inter"/>
              </a:rPr>
              <a:t>tác</a:t>
            </a:r>
            <a:r>
              <a:rPr lang="en-US" sz="3780" b="1" dirty="0">
                <a:solidFill>
                  <a:srgbClr val="0F172A"/>
                </a:solidFill>
                <a:latin typeface="Inter"/>
                <a:ea typeface="Inter"/>
                <a:sym typeface="Inter"/>
              </a:rPr>
              <a:t> </a:t>
            </a:r>
            <a:r>
              <a:rPr lang="en-US" sz="3780" b="1" dirty="0" err="1">
                <a:solidFill>
                  <a:srgbClr val="0F172A"/>
                </a:solidFill>
                <a:latin typeface="Inter"/>
                <a:ea typeface="Inter"/>
                <a:sym typeface="Inter"/>
              </a:rPr>
              <a:t>kiểm</a:t>
            </a:r>
            <a:r>
              <a:rPr lang="en-US" sz="3780" b="1" dirty="0">
                <a:solidFill>
                  <a:srgbClr val="0F172A"/>
                </a:solidFill>
                <a:latin typeface="Inter"/>
                <a:ea typeface="Inter"/>
                <a:sym typeface="Inter"/>
              </a:rPr>
              <a:t> </a:t>
            </a:r>
            <a:r>
              <a:rPr lang="en-US" sz="3780" b="1" dirty="0" err="1">
                <a:solidFill>
                  <a:srgbClr val="0F172A"/>
                </a:solidFill>
                <a:latin typeface="Inter"/>
                <a:ea typeface="Inter"/>
                <a:sym typeface="Inter"/>
              </a:rPr>
              <a:t>tra</a:t>
            </a:r>
            <a:r>
              <a:rPr lang="en-US" sz="3780" b="1" dirty="0">
                <a:solidFill>
                  <a:srgbClr val="0F172A"/>
                </a:solidFill>
                <a:latin typeface="Inter"/>
                <a:ea typeface="Inter"/>
                <a:sym typeface="Inter"/>
              </a:rPr>
              <a:t>, </a:t>
            </a:r>
            <a:r>
              <a:rPr lang="en-US" sz="3780" b="1" dirty="0" err="1">
                <a:solidFill>
                  <a:srgbClr val="0F172A"/>
                </a:solidFill>
                <a:latin typeface="Inter"/>
                <a:ea typeface="Inter"/>
                <a:sym typeface="Inter"/>
              </a:rPr>
              <a:t>giám</a:t>
            </a:r>
            <a:r>
              <a:rPr lang="en-US" sz="3780" b="1" dirty="0">
                <a:solidFill>
                  <a:srgbClr val="0F172A"/>
                </a:solidFill>
                <a:latin typeface="Inter"/>
                <a:ea typeface="Inter"/>
                <a:sym typeface="Inter"/>
              </a:rPr>
              <a:t> </a:t>
            </a:r>
            <a:r>
              <a:rPr lang="en-US" sz="3780" b="1" dirty="0" err="1">
                <a:solidFill>
                  <a:srgbClr val="0F172A"/>
                </a:solidFill>
                <a:latin typeface="Inter"/>
                <a:ea typeface="Inter"/>
                <a:sym typeface="Inter"/>
              </a:rPr>
              <a:t>sát</a:t>
            </a:r>
            <a:endParaRPr sz="2160" dirty="0"/>
          </a:p>
        </p:txBody>
      </p:sp>
      <p:sp>
        <p:nvSpPr>
          <p:cNvPr id="418" name="Google Shape;418;p30">
            <a:extLst>
              <a:ext uri="{FF2B5EF4-FFF2-40B4-BE49-F238E27FC236}">
                <a16:creationId xmlns:a16="http://schemas.microsoft.com/office/drawing/2014/main" id="{2E69569F-E4EF-17D6-8D1C-B0A62B90FB4B}"/>
              </a:ext>
            </a:extLst>
          </p:cNvPr>
          <p:cNvSpPr txBox="1"/>
          <p:nvPr/>
        </p:nvSpPr>
        <p:spPr>
          <a:xfrm>
            <a:off x="685800" y="2872322"/>
            <a:ext cx="13258800" cy="923330"/>
          </a:xfrm>
          <a:prstGeom prst="rect">
            <a:avLst/>
          </a:prstGeom>
          <a:noFill/>
          <a:ln>
            <a:noFill/>
          </a:ln>
        </p:spPr>
        <p:txBody>
          <a:bodyPr spcFirstLastPara="1" wrap="square" lIns="0" tIns="0" rIns="0" bIns="0" anchor="t" anchorCtr="0">
            <a:spAutoFit/>
          </a:bodyPr>
          <a:lstStyle/>
          <a:p>
            <a:pPr algn="just"/>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Đảm</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bảo</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cuộc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bầu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diễn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ra</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dân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chủ</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đúng</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pháp</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luật</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an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toàn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và</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hiệu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quả</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tạo</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lòng</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tin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với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tri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và</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người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dân</a:t>
            </a:r>
            <a:endParaRPr sz="3000" dirty="0">
              <a:latin typeface="Times New Roman" panose="02020603050405020304" pitchFamily="18" charset="0"/>
              <a:cs typeface="Times New Roman" panose="02020603050405020304" pitchFamily="18" charset="0"/>
            </a:endParaRPr>
          </a:p>
        </p:txBody>
      </p:sp>
      <p:sp>
        <p:nvSpPr>
          <p:cNvPr id="419" name="Google Shape;419;p30">
            <a:extLst>
              <a:ext uri="{FF2B5EF4-FFF2-40B4-BE49-F238E27FC236}">
                <a16:creationId xmlns:a16="http://schemas.microsoft.com/office/drawing/2014/main" id="{007D8167-A798-8024-6562-DDA86B136033}"/>
              </a:ext>
            </a:extLst>
          </p:cNvPr>
          <p:cNvSpPr txBox="1"/>
          <p:nvPr/>
        </p:nvSpPr>
        <p:spPr>
          <a:xfrm>
            <a:off x="1556772" y="4675666"/>
            <a:ext cx="3632328" cy="461665"/>
          </a:xfrm>
          <a:prstGeom prst="rect">
            <a:avLst/>
          </a:prstGeom>
          <a:noFill/>
          <a:ln>
            <a:noFill/>
          </a:ln>
        </p:spPr>
        <p:txBody>
          <a:bodyPr spcFirstLastPara="1" wrap="square" lIns="0" tIns="0" rIns="0" bIns="0" anchor="t" anchorCtr="0">
            <a:spAutoFit/>
          </a:bodyPr>
          <a:lstStyle/>
          <a:p>
            <a:r>
              <a:rPr lang="en-US" sz="3000" b="1" dirty="0" err="1">
                <a:solidFill>
                  <a:srgbClr val="000000"/>
                </a:solidFill>
                <a:latin typeface="Times New Roman" panose="02020603050405020304" pitchFamily="18" charset="0"/>
                <a:ea typeface="Inter"/>
                <a:cs typeface="Times New Roman" panose="02020603050405020304" pitchFamily="18" charset="0"/>
                <a:sym typeface="Inter"/>
              </a:rPr>
              <a:t>Thời</a:t>
            </a:r>
            <a:r>
              <a:rPr lang="en-US" sz="3000" b="1" dirty="0">
                <a:solidFill>
                  <a:srgbClr val="000000"/>
                </a:solidFill>
                <a:latin typeface="Times New Roman" panose="02020603050405020304" pitchFamily="18" charset="0"/>
                <a:ea typeface="Inter"/>
                <a:cs typeface="Times New Roman" panose="02020603050405020304" pitchFamily="18" charset="0"/>
                <a:sym typeface="Inter"/>
              </a:rPr>
              <a:t> Gian</a:t>
            </a:r>
            <a:endParaRPr sz="3000" dirty="0">
              <a:latin typeface="Times New Roman" panose="02020603050405020304" pitchFamily="18" charset="0"/>
              <a:cs typeface="Times New Roman" panose="02020603050405020304" pitchFamily="18" charset="0"/>
            </a:endParaRPr>
          </a:p>
        </p:txBody>
      </p:sp>
      <p:sp>
        <p:nvSpPr>
          <p:cNvPr id="420" name="Google Shape;420;p30">
            <a:extLst>
              <a:ext uri="{FF2B5EF4-FFF2-40B4-BE49-F238E27FC236}">
                <a16:creationId xmlns:a16="http://schemas.microsoft.com/office/drawing/2014/main" id="{1EE27233-18EF-3148-18B1-18A8413CE727}"/>
              </a:ext>
            </a:extLst>
          </p:cNvPr>
          <p:cNvSpPr txBox="1"/>
          <p:nvPr/>
        </p:nvSpPr>
        <p:spPr>
          <a:xfrm>
            <a:off x="1074420" y="5464611"/>
            <a:ext cx="3459360" cy="1384995"/>
          </a:xfrm>
          <a:prstGeom prst="rect">
            <a:avLst/>
          </a:prstGeom>
          <a:noFill/>
          <a:ln>
            <a:noFill/>
          </a:ln>
        </p:spPr>
        <p:txBody>
          <a:bodyPr spcFirstLastPara="1" wrap="square" lIns="0" tIns="0" rIns="0" bIns="0" anchor="t" anchorCtr="0">
            <a:spAutoFit/>
          </a:bodyPr>
          <a:lstStyle/>
          <a:p>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Kiểm</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tra</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xuyên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suốt</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từ</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khi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triển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khai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đến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hết</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ngày</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15/3/2026.</a:t>
            </a:r>
            <a:endParaRPr sz="3000" dirty="0">
              <a:latin typeface="Times New Roman" panose="02020603050405020304" pitchFamily="18" charset="0"/>
              <a:cs typeface="Times New Roman" panose="02020603050405020304" pitchFamily="18" charset="0"/>
            </a:endParaRPr>
          </a:p>
        </p:txBody>
      </p:sp>
      <p:sp>
        <p:nvSpPr>
          <p:cNvPr id="421" name="Google Shape;421;p30">
            <a:extLst>
              <a:ext uri="{FF2B5EF4-FFF2-40B4-BE49-F238E27FC236}">
                <a16:creationId xmlns:a16="http://schemas.microsoft.com/office/drawing/2014/main" id="{D3614F13-01A9-1F2F-7EA8-CFC256B11F1F}"/>
              </a:ext>
            </a:extLst>
          </p:cNvPr>
          <p:cNvSpPr txBox="1"/>
          <p:nvPr/>
        </p:nvSpPr>
        <p:spPr>
          <a:xfrm>
            <a:off x="6241675" y="4590232"/>
            <a:ext cx="2629275" cy="461665"/>
          </a:xfrm>
          <a:prstGeom prst="rect">
            <a:avLst/>
          </a:prstGeom>
          <a:noFill/>
          <a:ln>
            <a:noFill/>
          </a:ln>
        </p:spPr>
        <p:txBody>
          <a:bodyPr spcFirstLastPara="1" wrap="square" lIns="0" tIns="0" rIns="0" bIns="0" anchor="t" anchorCtr="0">
            <a:spAutoFit/>
          </a:bodyPr>
          <a:lstStyle/>
          <a:p>
            <a:r>
              <a:rPr lang="en-US" sz="3000" b="1" dirty="0" err="1">
                <a:solidFill>
                  <a:srgbClr val="000000"/>
                </a:solidFill>
                <a:latin typeface="Times New Roman" panose="02020603050405020304" pitchFamily="18" charset="0"/>
                <a:ea typeface="Inter"/>
                <a:cs typeface="Times New Roman" panose="02020603050405020304" pitchFamily="18" charset="0"/>
                <a:sym typeface="Inter"/>
              </a:rPr>
              <a:t>Thực</a:t>
            </a:r>
            <a:r>
              <a:rPr lang="en-US" sz="3000" b="1" dirty="0">
                <a:solidFill>
                  <a:srgbClr val="000000"/>
                </a:solidFill>
                <a:latin typeface="Times New Roman" panose="02020603050405020304" pitchFamily="18" charset="0"/>
                <a:ea typeface="Inter"/>
                <a:cs typeface="Times New Roman" panose="02020603050405020304" pitchFamily="18" charset="0"/>
                <a:sym typeface="Inter"/>
              </a:rPr>
              <a:t> </a:t>
            </a:r>
            <a:r>
              <a:rPr lang="en-US" sz="3000" b="1" dirty="0" err="1">
                <a:solidFill>
                  <a:srgbClr val="000000"/>
                </a:solidFill>
                <a:latin typeface="Times New Roman" panose="02020603050405020304" pitchFamily="18" charset="0"/>
                <a:ea typeface="Inter"/>
                <a:cs typeface="Times New Roman" panose="02020603050405020304" pitchFamily="18" charset="0"/>
                <a:sym typeface="Inter"/>
              </a:rPr>
              <a:t>hiện</a:t>
            </a:r>
            <a:endParaRPr sz="3000" dirty="0">
              <a:latin typeface="Times New Roman" panose="02020603050405020304" pitchFamily="18" charset="0"/>
              <a:cs typeface="Times New Roman" panose="02020603050405020304" pitchFamily="18" charset="0"/>
            </a:endParaRPr>
          </a:p>
        </p:txBody>
      </p:sp>
      <p:sp>
        <p:nvSpPr>
          <p:cNvPr id="422" name="Google Shape;422;p30">
            <a:extLst>
              <a:ext uri="{FF2B5EF4-FFF2-40B4-BE49-F238E27FC236}">
                <a16:creationId xmlns:a16="http://schemas.microsoft.com/office/drawing/2014/main" id="{5DE8B463-6E17-AED7-E456-1EBAAE5A270A}"/>
              </a:ext>
            </a:extLst>
          </p:cNvPr>
          <p:cNvSpPr txBox="1"/>
          <p:nvPr/>
        </p:nvSpPr>
        <p:spPr>
          <a:xfrm>
            <a:off x="5608201" y="5464611"/>
            <a:ext cx="3459539" cy="1846659"/>
          </a:xfrm>
          <a:prstGeom prst="rect">
            <a:avLst/>
          </a:prstGeom>
          <a:noFill/>
          <a:ln>
            <a:noFill/>
          </a:ln>
        </p:spPr>
        <p:txBody>
          <a:bodyPr spcFirstLastPara="1" wrap="square" lIns="0" tIns="0" rIns="0" bIns="0" anchor="t" anchorCtr="0">
            <a:spAutoFit/>
          </a:bodyPr>
          <a:lstStyle/>
          <a:p>
            <a:r>
              <a:rPr lang="en-US" sz="3000" dirty="0">
                <a:solidFill>
                  <a:srgbClr val="334155"/>
                </a:solidFill>
                <a:latin typeface="Times New Roman" panose="02020603050405020304" pitchFamily="18" charset="0"/>
                <a:ea typeface="Inter"/>
                <a:cs typeface="Times New Roman" panose="02020603050405020304" pitchFamily="18" charset="0"/>
                <a:sym typeface="Inter"/>
              </a:rPr>
              <a:t>Thành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phố</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Xã</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tổ</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chức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các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đoàn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kiểm</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tra</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công</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tác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bầu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tại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các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Tổ</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bầu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endParaRPr sz="3000" dirty="0">
              <a:latin typeface="Times New Roman" panose="02020603050405020304" pitchFamily="18" charset="0"/>
              <a:cs typeface="Times New Roman" panose="02020603050405020304" pitchFamily="18" charset="0"/>
            </a:endParaRPr>
          </a:p>
        </p:txBody>
      </p:sp>
      <p:sp>
        <p:nvSpPr>
          <p:cNvPr id="423" name="Google Shape;423;p30">
            <a:extLst>
              <a:ext uri="{FF2B5EF4-FFF2-40B4-BE49-F238E27FC236}">
                <a16:creationId xmlns:a16="http://schemas.microsoft.com/office/drawing/2014/main" id="{C94A718E-5F83-CA60-7C03-BC298F178C4B}"/>
              </a:ext>
            </a:extLst>
          </p:cNvPr>
          <p:cNvSpPr txBox="1"/>
          <p:nvPr/>
        </p:nvSpPr>
        <p:spPr>
          <a:xfrm>
            <a:off x="10794293" y="4582412"/>
            <a:ext cx="2761687" cy="461665"/>
          </a:xfrm>
          <a:prstGeom prst="rect">
            <a:avLst/>
          </a:prstGeom>
          <a:noFill/>
          <a:ln>
            <a:noFill/>
          </a:ln>
        </p:spPr>
        <p:txBody>
          <a:bodyPr spcFirstLastPara="1" wrap="square" lIns="0" tIns="0" rIns="0" bIns="0" anchor="t" anchorCtr="0">
            <a:spAutoFit/>
          </a:bodyPr>
          <a:lstStyle/>
          <a:p>
            <a:r>
              <a:rPr lang="en-US" sz="3000" b="1" dirty="0" err="1">
                <a:solidFill>
                  <a:srgbClr val="000000"/>
                </a:solidFill>
                <a:latin typeface="Times New Roman" panose="02020603050405020304" pitchFamily="18" charset="0"/>
                <a:ea typeface="Inter"/>
                <a:cs typeface="Times New Roman" panose="02020603050405020304" pitchFamily="18" charset="0"/>
                <a:sym typeface="Inter"/>
              </a:rPr>
              <a:t>Mục</a:t>
            </a:r>
            <a:r>
              <a:rPr lang="en-US" sz="3000" b="1" dirty="0">
                <a:solidFill>
                  <a:srgbClr val="000000"/>
                </a:solidFill>
                <a:latin typeface="Times New Roman" panose="02020603050405020304" pitchFamily="18" charset="0"/>
                <a:ea typeface="Inter"/>
                <a:cs typeface="Times New Roman" panose="02020603050405020304" pitchFamily="18" charset="0"/>
                <a:sym typeface="Inter"/>
              </a:rPr>
              <a:t> </a:t>
            </a:r>
            <a:r>
              <a:rPr lang="en-US" sz="3000" b="1" dirty="0" err="1">
                <a:solidFill>
                  <a:srgbClr val="000000"/>
                </a:solidFill>
                <a:latin typeface="Times New Roman" panose="02020603050405020304" pitchFamily="18" charset="0"/>
                <a:ea typeface="Inter"/>
                <a:cs typeface="Times New Roman" panose="02020603050405020304" pitchFamily="18" charset="0"/>
                <a:sym typeface="Inter"/>
              </a:rPr>
              <a:t>đích</a:t>
            </a:r>
            <a:endParaRPr sz="3000" dirty="0">
              <a:latin typeface="Times New Roman" panose="02020603050405020304" pitchFamily="18" charset="0"/>
              <a:cs typeface="Times New Roman" panose="02020603050405020304" pitchFamily="18" charset="0"/>
            </a:endParaRPr>
          </a:p>
        </p:txBody>
      </p:sp>
      <p:sp>
        <p:nvSpPr>
          <p:cNvPr id="424" name="Google Shape;424;p30">
            <a:extLst>
              <a:ext uri="{FF2B5EF4-FFF2-40B4-BE49-F238E27FC236}">
                <a16:creationId xmlns:a16="http://schemas.microsoft.com/office/drawing/2014/main" id="{C03DB91A-26E9-19A8-3395-D2CBFD5510CB}"/>
              </a:ext>
            </a:extLst>
          </p:cNvPr>
          <p:cNvSpPr txBox="1"/>
          <p:nvPr/>
        </p:nvSpPr>
        <p:spPr>
          <a:xfrm>
            <a:off x="10142160" y="5464611"/>
            <a:ext cx="3459360" cy="2308324"/>
          </a:xfrm>
          <a:prstGeom prst="rect">
            <a:avLst/>
          </a:prstGeom>
          <a:noFill/>
          <a:ln>
            <a:noFill/>
          </a:ln>
        </p:spPr>
        <p:txBody>
          <a:bodyPr spcFirstLastPara="1" wrap="square" lIns="0" tIns="0" rIns="0" bIns="0" anchor="t" anchorCtr="0">
            <a:spAutoFit/>
          </a:bodyPr>
          <a:lstStyle/>
          <a:p>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Đảm</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bảo</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cuộc</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bầu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diễn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ra</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dân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chủ</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đúng</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pháp</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luật</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an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toàn</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và</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hiệu</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quả</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tạo</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lòng</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tin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với</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a:t>
            </a:r>
            <a:r>
              <a:rPr lang="en-US" sz="3000" dirty="0" err="1">
                <a:solidFill>
                  <a:srgbClr val="334155"/>
                </a:solidFill>
                <a:latin typeface="Times New Roman" panose="02020603050405020304" pitchFamily="18" charset="0"/>
                <a:ea typeface="Inter"/>
                <a:cs typeface="Times New Roman" panose="02020603050405020304" pitchFamily="18" charset="0"/>
                <a:sym typeface="Inter"/>
              </a:rPr>
              <a:t>cử</a:t>
            </a:r>
            <a:r>
              <a:rPr lang="en-US" sz="3000" dirty="0">
                <a:solidFill>
                  <a:srgbClr val="334155"/>
                </a:solidFill>
                <a:latin typeface="Times New Roman" panose="02020603050405020304" pitchFamily="18" charset="0"/>
                <a:ea typeface="Inter"/>
                <a:cs typeface="Times New Roman" panose="02020603050405020304" pitchFamily="18" charset="0"/>
                <a:sym typeface="Inter"/>
              </a:rPr>
              <a:t> tri </a:t>
            </a:r>
            <a:endParaRPr sz="3000" dirty="0">
              <a:latin typeface="Times New Roman" panose="02020603050405020304" pitchFamily="18" charset="0"/>
              <a:cs typeface="Times New Roman" panose="02020603050405020304" pitchFamily="18" charset="0"/>
            </a:endParaRPr>
          </a:p>
        </p:txBody>
      </p:sp>
      <p:pic>
        <p:nvPicPr>
          <p:cNvPr id="425" name="Google Shape;425;p30" descr="image.png">
            <a:extLst>
              <a:ext uri="{FF2B5EF4-FFF2-40B4-BE49-F238E27FC236}">
                <a16:creationId xmlns:a16="http://schemas.microsoft.com/office/drawing/2014/main" id="{3DB2E095-4CA4-2C32-F101-2AAE95E142DE}"/>
              </a:ext>
            </a:extLst>
          </p:cNvPr>
          <p:cNvPicPr preferRelativeResize="0"/>
          <p:nvPr/>
        </p:nvPicPr>
        <p:blipFill rotWithShape="1">
          <a:blip r:embed="rId7">
            <a:alphaModFix/>
          </a:blip>
          <a:srcRect/>
          <a:stretch/>
        </p:blipFill>
        <p:spPr>
          <a:xfrm>
            <a:off x="1074420" y="4653080"/>
            <a:ext cx="365760" cy="365760"/>
          </a:xfrm>
          <a:prstGeom prst="rect">
            <a:avLst/>
          </a:prstGeom>
          <a:noFill/>
          <a:ln>
            <a:noFill/>
          </a:ln>
        </p:spPr>
      </p:pic>
      <p:pic>
        <p:nvPicPr>
          <p:cNvPr id="426" name="Google Shape;426;p30" descr="image.png">
            <a:extLst>
              <a:ext uri="{FF2B5EF4-FFF2-40B4-BE49-F238E27FC236}">
                <a16:creationId xmlns:a16="http://schemas.microsoft.com/office/drawing/2014/main" id="{585A46F4-4BC9-0958-139F-F4CD5D7658CB}"/>
              </a:ext>
            </a:extLst>
          </p:cNvPr>
          <p:cNvPicPr preferRelativeResize="0"/>
          <p:nvPr/>
        </p:nvPicPr>
        <p:blipFill rotWithShape="1">
          <a:blip r:embed="rId8">
            <a:alphaModFix/>
          </a:blip>
          <a:srcRect/>
          <a:stretch/>
        </p:blipFill>
        <p:spPr>
          <a:xfrm>
            <a:off x="5608200" y="4653080"/>
            <a:ext cx="457200" cy="365760"/>
          </a:xfrm>
          <a:prstGeom prst="rect">
            <a:avLst/>
          </a:prstGeom>
          <a:noFill/>
          <a:ln>
            <a:noFill/>
          </a:ln>
        </p:spPr>
      </p:pic>
      <p:pic>
        <p:nvPicPr>
          <p:cNvPr id="427" name="Google Shape;427;p30" descr="image.png">
            <a:extLst>
              <a:ext uri="{FF2B5EF4-FFF2-40B4-BE49-F238E27FC236}">
                <a16:creationId xmlns:a16="http://schemas.microsoft.com/office/drawing/2014/main" id="{13153724-2393-C8A1-E5E9-E3492F0D1479}"/>
              </a:ext>
            </a:extLst>
          </p:cNvPr>
          <p:cNvPicPr preferRelativeResize="0"/>
          <p:nvPr/>
        </p:nvPicPr>
        <p:blipFill rotWithShape="1">
          <a:blip r:embed="rId9">
            <a:alphaModFix/>
          </a:blip>
          <a:srcRect/>
          <a:stretch/>
        </p:blipFill>
        <p:spPr>
          <a:xfrm>
            <a:off x="10142160" y="4653080"/>
            <a:ext cx="411480" cy="365760"/>
          </a:xfrm>
          <a:prstGeom prst="rect">
            <a:avLst/>
          </a:prstGeom>
          <a:noFill/>
          <a:ln>
            <a:noFill/>
          </a:ln>
        </p:spPr>
      </p:pic>
    </p:spTree>
    <p:extLst>
      <p:ext uri="{BB962C8B-B14F-4D97-AF65-F5344CB8AC3E}">
        <p14:creationId xmlns:p14="http://schemas.microsoft.com/office/powerpoint/2010/main" val="3552224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4864" y="514256"/>
            <a:ext cx="5050100" cy="592470"/>
          </a:xfrm>
          <a:prstGeom prst="rect">
            <a:avLst/>
          </a:prstGeom>
        </p:spPr>
        <p:txBody>
          <a:bodyPr wrap="none">
            <a:spAutoFit/>
          </a:bodyPr>
          <a:lstStyle/>
          <a:p>
            <a:pPr>
              <a:lnSpc>
                <a:spcPts val="3850"/>
              </a:lnSpc>
            </a:pP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Phần</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VII. BÁO CÁO</a:t>
            </a:r>
            <a:endParaRPr lang="en-US" sz="4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25" y="1454727"/>
            <a:ext cx="7253720" cy="67748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3"/>
          <p:cNvSpPr/>
          <p:nvPr/>
        </p:nvSpPr>
        <p:spPr>
          <a:xfrm>
            <a:off x="397264" y="1106726"/>
            <a:ext cx="8707700" cy="3785652"/>
          </a:xfrm>
          <a:prstGeom prst="rect">
            <a:avLst/>
          </a:prstGeom>
        </p:spPr>
        <p:txBody>
          <a:bodyPr wrap="square">
            <a:spAutoFit/>
          </a:bodyPr>
          <a:lstStyle/>
          <a:p>
            <a:r>
              <a:rPr lang="en-US" sz="5000" b="1" dirty="0">
                <a:solidFill>
                  <a:srgbClr val="7030A0"/>
                </a:solidFill>
                <a:latin typeface="Times New Roman" panose="02020603050405020304" pitchFamily="18" charset="0"/>
                <a:cs typeface="Times New Roman" panose="02020603050405020304" pitchFamily="18" charset="0"/>
              </a:rPr>
              <a:t>📌</a:t>
            </a:r>
            <a:r>
              <a:rPr lang="en-US" sz="3000" b="1"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NGUYÊN TẮC CHUNG</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Thực hiện theo:</a:t>
            </a:r>
          </a:p>
          <a:p>
            <a:pPr lvl="1"/>
            <a:r>
              <a:rPr lang="en-US" sz="3000" dirty="0">
                <a:solidFill>
                  <a:schemeClr val="accent2">
                    <a:lumMod val="75000"/>
                  </a:schemeClr>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Luật Bầu cử</a:t>
            </a:r>
            <a:endParaRPr lang="vi-VN" sz="3000" dirty="0">
              <a:solidFill>
                <a:srgbClr val="002060"/>
              </a:solidFill>
              <a:latin typeface="Times New Roman" panose="02020603050405020304" pitchFamily="18" charset="0"/>
              <a:cs typeface="Times New Roman" panose="02020603050405020304" pitchFamily="18" charset="0"/>
            </a:endParaRPr>
          </a:p>
          <a:p>
            <a:pPr lvl="1"/>
            <a:r>
              <a:rPr lang="en-US" sz="3000" dirty="0">
                <a:solidFill>
                  <a:schemeClr val="accent4">
                    <a:lumMod val="75000"/>
                  </a:schemeClr>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Hướng dẫn của HĐBCQG</a:t>
            </a:r>
            <a:endParaRPr lang="vi-VN" sz="3000" dirty="0">
              <a:solidFill>
                <a:srgbClr val="002060"/>
              </a:solidFill>
              <a:latin typeface="Times New Roman" panose="02020603050405020304" pitchFamily="18" charset="0"/>
              <a:cs typeface="Times New Roman" panose="02020603050405020304" pitchFamily="18" charset="0"/>
            </a:endParaRPr>
          </a:p>
          <a:p>
            <a:pPr lvl="1"/>
            <a:r>
              <a:rPr lang="en-US" sz="3000" dirty="0">
                <a:solidFill>
                  <a:srgbClr val="00B0F0"/>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Chỉ đạo của Chính phủ, Thủ tướng Chính phủ</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en-US" sz="4000" dirty="0">
                <a:solidFill>
                  <a:schemeClr val="accent2">
                    <a:lumMod val="50000"/>
                  </a:schemeClr>
                </a:solidFill>
                <a:latin typeface="Times New Roman" panose="02020603050405020304" pitchFamily="18" charset="0"/>
                <a:cs typeface="Times New Roman" panose="02020603050405020304" pitchFamily="18" charset="0"/>
              </a:rPr>
              <a:t>🔁</a:t>
            </a: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Báo cáo </a:t>
            </a:r>
            <a:r>
              <a:rPr lang="vi-VN" sz="3000" b="1" dirty="0">
                <a:solidFill>
                  <a:srgbClr val="002060"/>
                </a:solidFill>
                <a:latin typeface="Times New Roman" panose="02020603050405020304" pitchFamily="18" charset="0"/>
                <a:cs typeface="Times New Roman" panose="02020603050405020304" pitchFamily="18" charset="0"/>
              </a:rPr>
              <a:t>từ cấp dưới → cấp trên trực tiếp</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B050"/>
                </a:solidFill>
                <a:latin typeface="Times New Roman" panose="02020603050405020304" pitchFamily="18" charset="0"/>
                <a:cs typeface="Times New Roman" panose="02020603050405020304" pitchFamily="18" charset="0"/>
              </a:rPr>
              <a:t> ✅ </a:t>
            </a:r>
            <a:r>
              <a:rPr lang="vi-VN" sz="3000" dirty="0">
                <a:solidFill>
                  <a:srgbClr val="002060"/>
                </a:solidFill>
                <a:latin typeface="Times New Roman" panose="02020603050405020304" pitchFamily="18" charset="0"/>
                <a:cs typeface="Times New Roman" panose="02020603050405020304" pitchFamily="18" charset="0"/>
              </a:rPr>
              <a:t>Bảo đảm: </a:t>
            </a:r>
            <a:r>
              <a:rPr lang="vi-VN" sz="3000" b="1" dirty="0">
                <a:solidFill>
                  <a:srgbClr val="002060"/>
                </a:solidFill>
                <a:latin typeface="Times New Roman" panose="02020603050405020304" pitchFamily="18" charset="0"/>
                <a:cs typeface="Times New Roman" panose="02020603050405020304" pitchFamily="18" charset="0"/>
              </a:rPr>
              <a:t>Trung thực – Khách quan – Kịp thời</a:t>
            </a:r>
            <a:endParaRPr lang="vi-VN" sz="30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4364" y="5264034"/>
            <a:ext cx="8398383" cy="1938992"/>
          </a:xfrm>
          <a:prstGeom prst="rect">
            <a:avLst/>
          </a:prstGeom>
        </p:spPr>
        <p:txBody>
          <a:bodyPr wrap="square">
            <a:spAutoFit/>
          </a:bodyPr>
          <a:lstStyle/>
          <a:p>
            <a:r>
              <a:rPr lang="en-US" sz="3000" b="1"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TRÁCH NHIỆM CHỈ ĐẠO</a:t>
            </a:r>
          </a:p>
          <a:p>
            <a:r>
              <a:rPr lang="vi-VN" sz="3000" dirty="0">
                <a:solidFill>
                  <a:srgbClr val="002060"/>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UBND </a:t>
            </a:r>
            <a:r>
              <a:rPr lang="en-US" sz="3000" b="1" dirty="0" err="1">
                <a:solidFill>
                  <a:srgbClr val="002060"/>
                </a:solidFill>
                <a:latin typeface="Times New Roman" panose="02020603050405020304" pitchFamily="18" charset="0"/>
                <a:cs typeface="Times New Roman" panose="02020603050405020304" pitchFamily="18" charset="0"/>
              </a:rPr>
              <a:t>xã</a:t>
            </a:r>
            <a:r>
              <a:rPr lang="vi-VN" sz="3000" b="1" dirty="0">
                <a:solidFill>
                  <a:srgbClr val="002060"/>
                </a:solidFill>
                <a:latin typeface="Times New Roman" panose="02020603050405020304" pitchFamily="18" charset="0"/>
                <a:cs typeface="Times New Roman" panose="02020603050405020304" pitchFamily="18" charset="0"/>
              </a:rPr>
              <a:t>, UBBC </a:t>
            </a:r>
            <a:r>
              <a:rPr lang="en-US" sz="3000" b="1" dirty="0" err="1">
                <a:solidFill>
                  <a:srgbClr val="002060"/>
                </a:solidFill>
                <a:latin typeface="Times New Roman" panose="02020603050405020304" pitchFamily="18" charset="0"/>
                <a:cs typeface="Times New Roman" panose="02020603050405020304" pitchFamily="18" charset="0"/>
              </a:rPr>
              <a:t>xã</a:t>
            </a:r>
            <a:endParaRPr lang="vi-VN" sz="3000" dirty="0">
              <a:solidFill>
                <a:srgbClr val="00206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Hướng dẫn, chỉ đạo</a:t>
            </a:r>
          </a:p>
          <a:p>
            <a:pPr>
              <a:buFont typeface="Arial" panose="020B0604020202020204" pitchFamily="34" charset="0"/>
              <a:buChar char="•"/>
            </a:pPr>
            <a:r>
              <a:rPr lang="en-US" sz="3000" dirty="0">
                <a:solidFill>
                  <a:srgbClr val="002060"/>
                </a:solidFill>
                <a:latin typeface="Times New Roman" panose="02020603050405020304" pitchFamily="18" charset="0"/>
                <a:cs typeface="Times New Roman" panose="02020603050405020304" pitchFamily="18" charset="0"/>
              </a:rPr>
              <a:t> </a:t>
            </a:r>
            <a:r>
              <a:rPr lang="vi-VN" sz="3000" dirty="0">
                <a:solidFill>
                  <a:srgbClr val="002060"/>
                </a:solidFill>
                <a:latin typeface="Times New Roman" panose="02020603050405020304" pitchFamily="18" charset="0"/>
                <a:cs typeface="Times New Roman" panose="02020603050405020304" pitchFamily="18" charset="0"/>
              </a:rPr>
              <a:t>Thống nhất chế độ thông tin, báo cáo tại địa phương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64" y="4682593"/>
            <a:ext cx="1202936" cy="1202936"/>
          </a:xfrm>
          <a:prstGeom prst="ellipse">
            <a:avLst/>
          </a:prstGeom>
          <a:ln>
            <a:noFill/>
          </a:ln>
          <a:effectLst>
            <a:softEdge rad="112500"/>
          </a:effectLst>
        </p:spPr>
      </p:pic>
    </p:spTree>
    <p:extLst>
      <p:ext uri="{BB962C8B-B14F-4D97-AF65-F5344CB8AC3E}">
        <p14:creationId xmlns:p14="http://schemas.microsoft.com/office/powerpoint/2010/main" val="1200266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2" y="681334"/>
            <a:ext cx="10619509" cy="707886"/>
          </a:xfrm>
          <a:prstGeom prst="rect">
            <a:avLst/>
          </a:prstGeom>
        </p:spPr>
        <p:txBody>
          <a:bodyPr wrap="square">
            <a:spAutoFit/>
          </a:bodyPr>
          <a:lstStyle/>
          <a:p>
            <a:r>
              <a:rPr lang="en-US" sz="4000" b="1" dirty="0">
                <a:solidFill>
                  <a:srgbClr val="002060"/>
                </a:solidFill>
                <a:latin typeface="Times New Roman" panose="02020603050405020304" pitchFamily="18" charset="0"/>
                <a:cs typeface="Times New Roman" panose="02020603050405020304" pitchFamily="18" charset="0"/>
              </a:rPr>
              <a:t>BÁO CÁO NHANH TRONG NGÀY BẦU CỬ</a:t>
            </a:r>
          </a:p>
        </p:txBody>
      </p:sp>
      <p:sp>
        <p:nvSpPr>
          <p:cNvPr id="3" name="Rectangle 2"/>
          <p:cNvSpPr/>
          <p:nvPr/>
        </p:nvSpPr>
        <p:spPr>
          <a:xfrm>
            <a:off x="0" y="1659660"/>
            <a:ext cx="9684327" cy="1169551"/>
          </a:xfrm>
          <a:prstGeom prst="rect">
            <a:avLst/>
          </a:prstGeom>
        </p:spPr>
        <p:txBody>
          <a:bodyPr wrap="square">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CÁC MỐC BÁO CÁO NHANH</a:t>
            </a:r>
          </a:p>
          <a:p>
            <a:r>
              <a:rPr lang="en-US" sz="4000" b="1" dirty="0">
                <a:solidFill>
                  <a:srgbClr val="FF0000"/>
                </a:solidFill>
                <a:latin typeface="Times New Roman" panose="02020603050405020304" pitchFamily="18" charset="0"/>
                <a:cs typeface="Times New Roman" panose="02020603050405020304" pitchFamily="18" charset="0"/>
              </a:rPr>
              <a:t>09h00 – 11h30 – 15h00 – 19h00 – 22h00</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22115" y="2974860"/>
            <a:ext cx="9008921" cy="4524315"/>
          </a:xfrm>
          <a:prstGeom prst="rect">
            <a:avLst/>
          </a:prstGeom>
        </p:spPr>
        <p:txBody>
          <a:bodyPr wrap="square">
            <a:spAutoFit/>
          </a:bodyPr>
          <a:lstStyle/>
          <a:p>
            <a:r>
              <a:rPr lang="en-US" sz="4000" b="1"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vi-VN" sz="3000" b="1" dirty="0">
                <a:solidFill>
                  <a:srgbClr val="002060"/>
                </a:solidFill>
                <a:latin typeface="Times New Roman" panose="02020603050405020304" pitchFamily="18" charset="0"/>
                <a:cs typeface="Times New Roman" panose="02020603050405020304" pitchFamily="18" charset="0"/>
              </a:rPr>
              <a:t>NỘI DUNG BÁO CÁO</a:t>
            </a:r>
            <a:r>
              <a:rPr lang="en-US" sz="3000" b="1" dirty="0">
                <a:solidFill>
                  <a:srgbClr val="002060"/>
                </a:solidFill>
                <a:latin typeface="Times New Roman" panose="02020603050405020304" pitchFamily="18" charset="0"/>
                <a:cs typeface="Times New Roman" panose="02020603050405020304" pitchFamily="18" charset="0"/>
              </a:rPr>
              <a:t>:</a:t>
            </a:r>
            <a:endParaRPr lang="vi-VN" sz="3000" b="1"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FF0000"/>
                </a:solidFill>
                <a:latin typeface="Times New Roman" panose="02020603050405020304" pitchFamily="18" charset="0"/>
                <a:cs typeface="Times New Roman" panose="02020603050405020304" pitchFamily="18" charset="0"/>
              </a:rPr>
              <a:t>🏁</a:t>
            </a:r>
            <a:r>
              <a:rPr lang="en-US" sz="3100"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Khai mạc bầu cử</a:t>
            </a:r>
            <a:r>
              <a:rPr lang="vi-VN" sz="3100" dirty="0">
                <a:solidFill>
                  <a:srgbClr val="002060"/>
                </a:solidFill>
                <a:latin typeface="Times New Roman" panose="02020603050405020304" pitchFamily="18" charset="0"/>
                <a:cs typeface="Times New Roman" panose="02020603050405020304" pitchFamily="18" charset="0"/>
              </a:rPr>
              <a:t> </a:t>
            </a:r>
            <a:r>
              <a:rPr lang="vi-VN" sz="3100" i="1" dirty="0">
                <a:solidFill>
                  <a:srgbClr val="002060"/>
                </a:solidFill>
                <a:latin typeface="Times New Roman" panose="02020603050405020304" pitchFamily="18" charset="0"/>
                <a:cs typeface="Times New Roman" panose="02020603050405020304" pitchFamily="18" charset="0"/>
              </a:rPr>
              <a:t>(báo cáo 09h00)</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92D050"/>
                </a:solidFill>
                <a:latin typeface="Times New Roman" panose="02020603050405020304" pitchFamily="18" charset="0"/>
                <a:cs typeface="Times New Roman" panose="02020603050405020304" pitchFamily="18" charset="0"/>
              </a:rPr>
              <a:t>👥</a:t>
            </a:r>
            <a:r>
              <a:rPr lang="en-US" sz="3100"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Tiến độ cử tri đi bỏ phiếu</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chemeClr val="accent2">
                    <a:lumMod val="75000"/>
                  </a:schemeClr>
                </a:solidFill>
                <a:latin typeface="Times New Roman" panose="02020603050405020304" pitchFamily="18" charset="0"/>
                <a:cs typeface="Times New Roman" panose="02020603050405020304" pitchFamily="18" charset="0"/>
              </a:rPr>
              <a:t>🌤</a:t>
            </a:r>
            <a:r>
              <a:rPr lang="en-US" sz="3100"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Không khí, dư luận Nhân dân</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00B0F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Giao thông – thời tiết – thông tin liên lạc</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00B05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Bầu cử sớm</a:t>
            </a:r>
            <a:r>
              <a:rPr lang="vi-VN" sz="3100" dirty="0">
                <a:solidFill>
                  <a:srgbClr val="002060"/>
                </a:solidFill>
                <a:latin typeface="Times New Roman" panose="02020603050405020304" pitchFamily="18" charset="0"/>
                <a:cs typeface="Times New Roman" panose="02020603050405020304" pitchFamily="18" charset="0"/>
              </a:rPr>
              <a:t> </a:t>
            </a:r>
            <a:r>
              <a:rPr lang="vi-VN" sz="3100" i="1" dirty="0">
                <a:solidFill>
                  <a:srgbClr val="002060"/>
                </a:solidFill>
                <a:latin typeface="Times New Roman" panose="02020603050405020304" pitchFamily="18" charset="0"/>
                <a:cs typeface="Times New Roman" panose="02020603050405020304" pitchFamily="18" charset="0"/>
              </a:rPr>
              <a:t>(nếu có – báo cáo 09h00)</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FF0000"/>
                </a:solidFill>
                <a:latin typeface="Times New Roman" panose="02020603050405020304" pitchFamily="18" charset="0"/>
                <a:cs typeface="Times New Roman" panose="02020603050405020304" pitchFamily="18" charset="0"/>
              </a:rPr>
              <a:t>🚨</a:t>
            </a:r>
            <a:r>
              <a:rPr lang="en-US" sz="3100"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An ninh, trật tự – dịch bệnh – thiên tai</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100" dirty="0">
                <a:solidFill>
                  <a:srgbClr val="FFC000"/>
                </a:solidFill>
              </a:rPr>
              <a:t>📌</a:t>
            </a:r>
            <a:r>
              <a:rPr lang="en-US" sz="3100" dirty="0"/>
              <a:t> </a:t>
            </a:r>
            <a:r>
              <a:rPr lang="vi-VN" sz="3100" b="1" dirty="0">
                <a:solidFill>
                  <a:srgbClr val="002060"/>
                </a:solidFill>
                <a:latin typeface="Times New Roman" panose="02020603050405020304" pitchFamily="18" charset="0"/>
                <a:cs typeface="Times New Roman" panose="02020603050405020304" pitchFamily="18" charset="0"/>
              </a:rPr>
              <a:t>Điều kiện vật chất, kỹ thuật</a:t>
            </a:r>
            <a:endParaRPr lang="vi-VN" sz="3100"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vi-VN" sz="3100" dirty="0">
                <a:solidFill>
                  <a:schemeClr val="accent4">
                    <a:lumMod val="50000"/>
                  </a:schemeClr>
                </a:solidFill>
                <a:latin typeface="Times New Roman" panose="02020603050405020304" pitchFamily="18" charset="0"/>
                <a:cs typeface="Times New Roman" panose="02020603050405020304" pitchFamily="18" charset="0"/>
              </a:rPr>
              <a:t>⚠️</a:t>
            </a:r>
            <a:r>
              <a:rPr lang="vi-VN" sz="3100" dirty="0">
                <a:solidFill>
                  <a:srgbClr val="002060"/>
                </a:solidFill>
                <a:latin typeface="Times New Roman" panose="02020603050405020304" pitchFamily="18" charset="0"/>
                <a:cs typeface="Times New Roman" panose="02020603050405020304" pitchFamily="18" charset="0"/>
              </a:rPr>
              <a:t> </a:t>
            </a:r>
            <a:r>
              <a:rPr lang="vi-VN" sz="3100" b="1" dirty="0">
                <a:solidFill>
                  <a:srgbClr val="002060"/>
                </a:solidFill>
                <a:latin typeface="Times New Roman" panose="02020603050405020304" pitchFamily="18" charset="0"/>
                <a:cs typeface="Times New Roman" panose="02020603050405020304" pitchFamily="18" charset="0"/>
              </a:rPr>
              <a:t>Tình huống phát sinh cần xin ý kiến chỉ đạo</a:t>
            </a:r>
            <a:endParaRPr lang="vi-VN" sz="31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913" y="2244436"/>
            <a:ext cx="6719887" cy="59851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39097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35" descr="image.png"/>
          <p:cNvPicPr preferRelativeResize="0"/>
          <p:nvPr/>
        </p:nvPicPr>
        <p:blipFill rotWithShape="1">
          <a:blip r:embed="rId3">
            <a:alphaModFix/>
          </a:blip>
          <a:srcRect/>
          <a:stretch/>
        </p:blipFill>
        <p:spPr>
          <a:xfrm>
            <a:off x="1289050" y="1097283"/>
            <a:ext cx="14630400" cy="7086600"/>
          </a:xfrm>
          <a:prstGeom prst="rect">
            <a:avLst/>
          </a:prstGeom>
          <a:noFill/>
          <a:ln>
            <a:noFill/>
          </a:ln>
        </p:spPr>
      </p:pic>
      <p:pic>
        <p:nvPicPr>
          <p:cNvPr id="513" name="Google Shape;513;p35" descr="image.png"/>
          <p:cNvPicPr preferRelativeResize="0"/>
          <p:nvPr/>
        </p:nvPicPr>
        <p:blipFill rotWithShape="1">
          <a:blip r:embed="rId4">
            <a:alphaModFix/>
            <a:duotone>
              <a:prstClr val="black"/>
              <a:schemeClr val="accent1">
                <a:tint val="45000"/>
                <a:satMod val="400000"/>
              </a:schemeClr>
            </a:duotone>
          </a:blip>
          <a:srcRect/>
          <a:stretch/>
        </p:blipFill>
        <p:spPr>
          <a:xfrm>
            <a:off x="-45720" y="0"/>
            <a:ext cx="14630400" cy="1143000"/>
          </a:xfrm>
          <a:prstGeom prst="rect">
            <a:avLst/>
          </a:prstGeom>
          <a:noFill/>
          <a:ln>
            <a:noFill/>
          </a:ln>
        </p:spPr>
      </p:pic>
      <p:sp>
        <p:nvSpPr>
          <p:cNvPr id="514" name="Google Shape;514;p35"/>
          <p:cNvSpPr txBox="1"/>
          <p:nvPr/>
        </p:nvSpPr>
        <p:spPr>
          <a:xfrm>
            <a:off x="685800" y="317809"/>
            <a:ext cx="12312650" cy="461665"/>
          </a:xfrm>
          <a:prstGeom prst="rect">
            <a:avLst/>
          </a:prstGeom>
          <a:noFill/>
          <a:ln>
            <a:noFill/>
          </a:ln>
        </p:spPr>
        <p:txBody>
          <a:bodyPr spcFirstLastPara="1" wrap="square" lIns="0" tIns="0" rIns="0" bIns="0" anchor="ctr" anchorCtr="0">
            <a:spAutoFit/>
          </a:bodyPr>
          <a:lstStyle/>
          <a:p>
            <a:r>
              <a:rPr lang="en-US" sz="3000" b="1" dirty="0">
                <a:solidFill>
                  <a:srgbClr val="0F172A"/>
                </a:solidFill>
                <a:latin typeface="Times New Roman" panose="02020603050405020304" pitchFamily="18" charset="0"/>
                <a:ea typeface="Inter"/>
                <a:cs typeface="Times New Roman" panose="02020603050405020304" pitchFamily="18" charset="0"/>
                <a:sym typeface="Inter"/>
              </a:rPr>
              <a:t>TIẾN ĐỘ BÁO CÁO VÀ CÔNG BỐ KẾT QUẢ CHÍNH THỨC</a:t>
            </a:r>
            <a:endParaRPr sz="3000" dirty="0">
              <a:latin typeface="Times New Roman" panose="02020603050405020304" pitchFamily="18" charset="0"/>
              <a:cs typeface="Times New Roman" panose="02020603050405020304" pitchFamily="18" charset="0"/>
            </a:endParaRPr>
          </a:p>
        </p:txBody>
      </p:sp>
      <p:pic>
        <p:nvPicPr>
          <p:cNvPr id="2" name="Google Shape;362;p25" descr="image.png">
            <a:extLst>
              <a:ext uri="{FF2B5EF4-FFF2-40B4-BE49-F238E27FC236}">
                <a16:creationId xmlns:a16="http://schemas.microsoft.com/office/drawing/2014/main" id="{8B60BBF1-AC7B-740C-4A36-FA20BA13CBAF}"/>
              </a:ext>
            </a:extLst>
          </p:cNvPr>
          <p:cNvPicPr preferRelativeResize="0"/>
          <p:nvPr/>
        </p:nvPicPr>
        <p:blipFill rotWithShape="1">
          <a:blip r:embed="rId5">
            <a:alphaModFix/>
          </a:blip>
          <a:srcRect/>
          <a:stretch/>
        </p:blipFill>
        <p:spPr>
          <a:xfrm>
            <a:off x="868680" y="1703255"/>
            <a:ext cx="365760" cy="365760"/>
          </a:xfrm>
          <a:prstGeom prst="rect">
            <a:avLst/>
          </a:prstGeom>
          <a:noFill/>
          <a:ln>
            <a:noFill/>
          </a:ln>
        </p:spPr>
      </p:pic>
      <p:pic>
        <p:nvPicPr>
          <p:cNvPr id="3" name="Google Shape;363;p25" descr="image.png">
            <a:extLst>
              <a:ext uri="{FF2B5EF4-FFF2-40B4-BE49-F238E27FC236}">
                <a16:creationId xmlns:a16="http://schemas.microsoft.com/office/drawing/2014/main" id="{364F490E-4328-5B2B-D3E6-9C0D03391AAC}"/>
              </a:ext>
            </a:extLst>
          </p:cNvPr>
          <p:cNvPicPr preferRelativeResize="0"/>
          <p:nvPr/>
        </p:nvPicPr>
        <p:blipFill rotWithShape="1">
          <a:blip r:embed="rId6">
            <a:alphaModFix/>
          </a:blip>
          <a:srcRect/>
          <a:stretch/>
        </p:blipFill>
        <p:spPr>
          <a:xfrm>
            <a:off x="1371600" y="1705097"/>
            <a:ext cx="2537460" cy="320040"/>
          </a:xfrm>
          <a:prstGeom prst="rect">
            <a:avLst/>
          </a:prstGeom>
          <a:noFill/>
          <a:ln>
            <a:noFill/>
          </a:ln>
        </p:spPr>
      </p:pic>
      <p:pic>
        <p:nvPicPr>
          <p:cNvPr id="4" name="Google Shape;364;p25" descr="image.png">
            <a:extLst>
              <a:ext uri="{FF2B5EF4-FFF2-40B4-BE49-F238E27FC236}">
                <a16:creationId xmlns:a16="http://schemas.microsoft.com/office/drawing/2014/main" id="{7D657645-CE93-11AC-D037-62FB0D7DE460}"/>
              </a:ext>
            </a:extLst>
          </p:cNvPr>
          <p:cNvPicPr preferRelativeResize="0"/>
          <p:nvPr/>
        </p:nvPicPr>
        <p:blipFill rotWithShape="1">
          <a:blip r:embed="rId7">
            <a:alphaModFix/>
          </a:blip>
          <a:srcRect/>
          <a:stretch/>
        </p:blipFill>
        <p:spPr>
          <a:xfrm>
            <a:off x="868680" y="3480067"/>
            <a:ext cx="365760" cy="365760"/>
          </a:xfrm>
          <a:prstGeom prst="rect">
            <a:avLst/>
          </a:prstGeom>
          <a:noFill/>
          <a:ln>
            <a:noFill/>
          </a:ln>
        </p:spPr>
      </p:pic>
      <p:pic>
        <p:nvPicPr>
          <p:cNvPr id="5" name="Google Shape;365;p25" descr="image.png">
            <a:extLst>
              <a:ext uri="{FF2B5EF4-FFF2-40B4-BE49-F238E27FC236}">
                <a16:creationId xmlns:a16="http://schemas.microsoft.com/office/drawing/2014/main" id="{459A9503-3127-BF84-D7EE-1BF07E69F265}"/>
              </a:ext>
            </a:extLst>
          </p:cNvPr>
          <p:cNvPicPr preferRelativeResize="0"/>
          <p:nvPr/>
        </p:nvPicPr>
        <p:blipFill rotWithShape="1">
          <a:blip r:embed="rId8">
            <a:alphaModFix/>
          </a:blip>
          <a:srcRect/>
          <a:stretch/>
        </p:blipFill>
        <p:spPr>
          <a:xfrm>
            <a:off x="1371601" y="3502927"/>
            <a:ext cx="2183130" cy="320040"/>
          </a:xfrm>
          <a:prstGeom prst="rect">
            <a:avLst/>
          </a:prstGeom>
          <a:noFill/>
          <a:ln>
            <a:noFill/>
          </a:ln>
        </p:spPr>
      </p:pic>
      <p:pic>
        <p:nvPicPr>
          <p:cNvPr id="6" name="Google Shape;366;p25" descr="image.png">
            <a:extLst>
              <a:ext uri="{FF2B5EF4-FFF2-40B4-BE49-F238E27FC236}">
                <a16:creationId xmlns:a16="http://schemas.microsoft.com/office/drawing/2014/main" id="{D6A96B63-E19A-88EF-AF05-4C522B5DA308}"/>
              </a:ext>
            </a:extLst>
          </p:cNvPr>
          <p:cNvPicPr preferRelativeResize="0"/>
          <p:nvPr/>
        </p:nvPicPr>
        <p:blipFill rotWithShape="1">
          <a:blip r:embed="rId9">
            <a:alphaModFix/>
          </a:blip>
          <a:srcRect/>
          <a:stretch/>
        </p:blipFill>
        <p:spPr>
          <a:xfrm>
            <a:off x="845820" y="6008682"/>
            <a:ext cx="365760" cy="365760"/>
          </a:xfrm>
          <a:prstGeom prst="rect">
            <a:avLst/>
          </a:prstGeom>
          <a:noFill/>
          <a:ln>
            <a:noFill/>
          </a:ln>
        </p:spPr>
      </p:pic>
      <p:pic>
        <p:nvPicPr>
          <p:cNvPr id="7" name="Google Shape;367;p25" descr="image.png">
            <a:extLst>
              <a:ext uri="{FF2B5EF4-FFF2-40B4-BE49-F238E27FC236}">
                <a16:creationId xmlns:a16="http://schemas.microsoft.com/office/drawing/2014/main" id="{604EC064-A056-EDDB-3F81-6657131C2EB9}"/>
              </a:ext>
            </a:extLst>
          </p:cNvPr>
          <p:cNvPicPr preferRelativeResize="0"/>
          <p:nvPr/>
        </p:nvPicPr>
        <p:blipFill rotWithShape="1">
          <a:blip r:embed="rId10">
            <a:alphaModFix/>
          </a:blip>
          <a:srcRect/>
          <a:stretch/>
        </p:blipFill>
        <p:spPr>
          <a:xfrm>
            <a:off x="1371601" y="6008682"/>
            <a:ext cx="2297430" cy="320040"/>
          </a:xfrm>
          <a:prstGeom prst="rect">
            <a:avLst/>
          </a:prstGeom>
          <a:noFill/>
          <a:ln>
            <a:noFill/>
          </a:ln>
        </p:spPr>
      </p:pic>
      <p:sp>
        <p:nvSpPr>
          <p:cNvPr id="9" name="Google Shape;373;p25">
            <a:extLst>
              <a:ext uri="{FF2B5EF4-FFF2-40B4-BE49-F238E27FC236}">
                <a16:creationId xmlns:a16="http://schemas.microsoft.com/office/drawing/2014/main" id="{3E778205-A04A-5759-DFDF-E5AB28E84033}"/>
              </a:ext>
            </a:extLst>
          </p:cNvPr>
          <p:cNvSpPr txBox="1"/>
          <p:nvPr/>
        </p:nvSpPr>
        <p:spPr>
          <a:xfrm>
            <a:off x="1371600" y="2057585"/>
            <a:ext cx="13258800" cy="387798"/>
          </a:xfrm>
          <a:prstGeom prst="rect">
            <a:avLst/>
          </a:prstGeom>
          <a:noFill/>
          <a:ln>
            <a:noFill/>
          </a:ln>
        </p:spPr>
        <p:txBody>
          <a:bodyPr spcFirstLastPara="1" wrap="square" lIns="0" tIns="0" rIns="0" bIns="0" anchor="t" anchorCtr="0">
            <a:spAutoFit/>
          </a:bodyPr>
          <a:lstStyle/>
          <a:p>
            <a:r>
              <a:rPr lang="en-US" sz="2520" b="1" dirty="0" err="1">
                <a:solidFill>
                  <a:srgbClr val="10387D"/>
                </a:solidFill>
                <a:latin typeface="Be Vietnam Pro"/>
                <a:ea typeface="Be Vietnam Pro"/>
                <a:cs typeface="Be Vietnam Pro"/>
                <a:sym typeface="Be Vietnam Pro"/>
              </a:rPr>
              <a:t>Nộp</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Biên</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bản</a:t>
            </a:r>
            <a:endParaRPr sz="2160" dirty="0"/>
          </a:p>
        </p:txBody>
      </p:sp>
      <p:sp>
        <p:nvSpPr>
          <p:cNvPr id="10" name="Google Shape;374;p25">
            <a:extLst>
              <a:ext uri="{FF2B5EF4-FFF2-40B4-BE49-F238E27FC236}">
                <a16:creationId xmlns:a16="http://schemas.microsoft.com/office/drawing/2014/main" id="{A1627009-737A-6583-A85A-1C3E23109A7A}"/>
              </a:ext>
            </a:extLst>
          </p:cNvPr>
          <p:cNvSpPr txBox="1"/>
          <p:nvPr/>
        </p:nvSpPr>
        <p:spPr>
          <a:xfrm>
            <a:off x="1371600" y="2452109"/>
            <a:ext cx="12801600" cy="369332"/>
          </a:xfrm>
          <a:prstGeom prst="rect">
            <a:avLst/>
          </a:prstGeom>
          <a:noFill/>
          <a:ln>
            <a:noFill/>
          </a:ln>
        </p:spPr>
        <p:txBody>
          <a:bodyPr spcFirstLastPara="1" wrap="square" lIns="0" tIns="0" rIns="0" bIns="0" anchor="t" anchorCtr="0">
            <a:spAutoFit/>
          </a:bodyPr>
          <a:lstStyle/>
          <a:p>
            <a:pPr>
              <a:lnSpc>
                <a:spcPct val="120000"/>
              </a:lnSpc>
            </a:pP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Tổ</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nộp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cho</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Ban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Ban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HĐND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nộp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xác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định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về</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UBBC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endParaRPr sz="2000" dirty="0">
              <a:latin typeface="Times New Roman" panose="02020603050405020304" pitchFamily="18" charset="0"/>
              <a:cs typeface="Times New Roman" panose="02020603050405020304" pitchFamily="18" charset="0"/>
            </a:endParaRPr>
          </a:p>
        </p:txBody>
      </p:sp>
      <p:sp>
        <p:nvSpPr>
          <p:cNvPr id="11" name="Google Shape;375;p25">
            <a:extLst>
              <a:ext uri="{FF2B5EF4-FFF2-40B4-BE49-F238E27FC236}">
                <a16:creationId xmlns:a16="http://schemas.microsoft.com/office/drawing/2014/main" id="{EB915C0B-9B85-0D87-FA18-BAE6CCA36E98}"/>
              </a:ext>
            </a:extLst>
          </p:cNvPr>
          <p:cNvSpPr txBox="1"/>
          <p:nvPr/>
        </p:nvSpPr>
        <p:spPr>
          <a:xfrm>
            <a:off x="1371600" y="3843617"/>
            <a:ext cx="13258800" cy="387798"/>
          </a:xfrm>
          <a:prstGeom prst="rect">
            <a:avLst/>
          </a:prstGeom>
          <a:noFill/>
          <a:ln>
            <a:noFill/>
          </a:ln>
        </p:spPr>
        <p:txBody>
          <a:bodyPr spcFirstLastPara="1" wrap="square" lIns="0" tIns="0" rIns="0" bIns="0" anchor="t" anchorCtr="0">
            <a:spAutoFit/>
          </a:bodyPr>
          <a:lstStyle/>
          <a:p>
            <a:r>
              <a:rPr lang="en-US" sz="2520" b="1" dirty="0">
                <a:solidFill>
                  <a:srgbClr val="10387D"/>
                </a:solidFill>
                <a:latin typeface="Be Vietnam Pro"/>
                <a:ea typeface="Be Vietnam Pro"/>
                <a:cs typeface="Be Vietnam Pro"/>
                <a:sym typeface="Be Vietnam Pro"/>
              </a:rPr>
              <a:t>Báo </a:t>
            </a:r>
            <a:r>
              <a:rPr lang="en-US" sz="2520" b="1" dirty="0" err="1">
                <a:solidFill>
                  <a:srgbClr val="10387D"/>
                </a:solidFill>
                <a:latin typeface="Be Vietnam Pro"/>
                <a:ea typeface="Be Vietnam Pro"/>
                <a:cs typeface="Be Vietnam Pro"/>
                <a:sym typeface="Be Vietnam Pro"/>
              </a:rPr>
              <a:t>cáo</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kết</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quả</a:t>
            </a:r>
            <a:endParaRPr sz="2160" dirty="0"/>
          </a:p>
        </p:txBody>
      </p:sp>
      <p:sp>
        <p:nvSpPr>
          <p:cNvPr id="12" name="Google Shape;376;p25">
            <a:extLst>
              <a:ext uri="{FF2B5EF4-FFF2-40B4-BE49-F238E27FC236}">
                <a16:creationId xmlns:a16="http://schemas.microsoft.com/office/drawing/2014/main" id="{28BC050F-AA9E-64D5-587C-51CBCB7645AA}"/>
              </a:ext>
            </a:extLst>
          </p:cNvPr>
          <p:cNvSpPr txBox="1"/>
          <p:nvPr/>
        </p:nvSpPr>
        <p:spPr>
          <a:xfrm>
            <a:off x="1371600" y="4285335"/>
            <a:ext cx="12801600" cy="1477328"/>
          </a:xfrm>
          <a:prstGeom prst="rect">
            <a:avLst/>
          </a:prstGeom>
          <a:noFill/>
          <a:ln>
            <a:noFill/>
          </a:ln>
        </p:spPr>
        <p:txBody>
          <a:bodyPr spcFirstLastPara="1" wrap="square" lIns="0" tIns="0" rIns="0" bIns="0" anchor="t" anchorCtr="0">
            <a:spAutoFit/>
          </a:bodyPr>
          <a:lstStyle/>
          <a:p>
            <a:pPr>
              <a:lnSpc>
                <a:spcPct val="160000"/>
              </a:lnSpc>
            </a:pP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UBBC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cấp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nộp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tổng</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cuộc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đại</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biểu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HĐND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cấp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mình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chậm</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nhất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ngày</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17/3) </a:t>
            </a:r>
          </a:p>
          <a:p>
            <a:pPr>
              <a:lnSpc>
                <a:spcPct val="160000"/>
              </a:lnSpc>
            </a:pP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Ban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HĐND TP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nộp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xác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định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về</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UBBC Thành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phố</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chậm</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nhất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ngày</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17/3). </a:t>
            </a:r>
          </a:p>
          <a:p>
            <a:pPr lvl="0">
              <a:lnSpc>
                <a:spcPct val="160000"/>
              </a:lnSpc>
            </a:pP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Ban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ĐBQH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nộp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xác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định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về</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UBBC Thành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phố</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chậm</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nhất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ngày</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18/3).</a:t>
            </a:r>
            <a:endParaRPr sz="2000" dirty="0">
              <a:latin typeface="Times New Roman" panose="02020603050405020304" pitchFamily="18" charset="0"/>
              <a:cs typeface="Times New Roman" panose="02020603050405020304" pitchFamily="18" charset="0"/>
            </a:endParaRPr>
          </a:p>
        </p:txBody>
      </p:sp>
      <p:sp>
        <p:nvSpPr>
          <p:cNvPr id="13" name="Google Shape;377;p25">
            <a:extLst>
              <a:ext uri="{FF2B5EF4-FFF2-40B4-BE49-F238E27FC236}">
                <a16:creationId xmlns:a16="http://schemas.microsoft.com/office/drawing/2014/main" id="{689A60FC-A3F9-13E6-53D3-0B5D09D0382B}"/>
              </a:ext>
            </a:extLst>
          </p:cNvPr>
          <p:cNvSpPr txBox="1"/>
          <p:nvPr/>
        </p:nvSpPr>
        <p:spPr>
          <a:xfrm>
            <a:off x="1371600" y="6420162"/>
            <a:ext cx="13258800" cy="387798"/>
          </a:xfrm>
          <a:prstGeom prst="rect">
            <a:avLst/>
          </a:prstGeom>
          <a:noFill/>
          <a:ln>
            <a:noFill/>
          </a:ln>
        </p:spPr>
        <p:txBody>
          <a:bodyPr spcFirstLastPara="1" wrap="square" lIns="0" tIns="0" rIns="0" bIns="0" anchor="t" anchorCtr="0">
            <a:spAutoFit/>
          </a:bodyPr>
          <a:lstStyle/>
          <a:p>
            <a:r>
              <a:rPr lang="en-US" sz="2520" b="1" dirty="0">
                <a:solidFill>
                  <a:srgbClr val="10387D"/>
                </a:solidFill>
                <a:latin typeface="Be Vietnam Pro"/>
                <a:ea typeface="Be Vietnam Pro"/>
                <a:cs typeface="Be Vietnam Pro"/>
                <a:sym typeface="Be Vietnam Pro"/>
              </a:rPr>
              <a:t>Công </a:t>
            </a:r>
            <a:r>
              <a:rPr lang="en-US" sz="2520" b="1" dirty="0" err="1">
                <a:solidFill>
                  <a:srgbClr val="10387D"/>
                </a:solidFill>
                <a:latin typeface="Be Vietnam Pro"/>
                <a:ea typeface="Be Vietnam Pro"/>
                <a:cs typeface="Be Vietnam Pro"/>
                <a:sym typeface="Be Vietnam Pro"/>
              </a:rPr>
              <a:t>bố</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chính</a:t>
            </a:r>
            <a:r>
              <a:rPr lang="en-US" sz="2520" b="1" dirty="0">
                <a:solidFill>
                  <a:srgbClr val="10387D"/>
                </a:solidFill>
                <a:latin typeface="Be Vietnam Pro"/>
                <a:ea typeface="Be Vietnam Pro"/>
                <a:cs typeface="Be Vietnam Pro"/>
                <a:sym typeface="Be Vietnam Pro"/>
              </a:rPr>
              <a:t> </a:t>
            </a:r>
            <a:r>
              <a:rPr lang="en-US" sz="2520" b="1" dirty="0" err="1">
                <a:solidFill>
                  <a:srgbClr val="10387D"/>
                </a:solidFill>
                <a:latin typeface="Be Vietnam Pro"/>
                <a:ea typeface="Be Vietnam Pro"/>
                <a:cs typeface="Be Vietnam Pro"/>
                <a:sym typeface="Be Vietnam Pro"/>
              </a:rPr>
              <a:t>thức</a:t>
            </a:r>
            <a:endParaRPr sz="2160" dirty="0"/>
          </a:p>
        </p:txBody>
      </p:sp>
      <p:sp>
        <p:nvSpPr>
          <p:cNvPr id="14" name="Google Shape;378;p25">
            <a:extLst>
              <a:ext uri="{FF2B5EF4-FFF2-40B4-BE49-F238E27FC236}">
                <a16:creationId xmlns:a16="http://schemas.microsoft.com/office/drawing/2014/main" id="{DD86659D-BD8A-1B71-3774-363BE23B30FC}"/>
              </a:ext>
            </a:extLst>
          </p:cNvPr>
          <p:cNvSpPr txBox="1"/>
          <p:nvPr/>
        </p:nvSpPr>
        <p:spPr>
          <a:xfrm>
            <a:off x="1371600" y="6838283"/>
            <a:ext cx="12801600" cy="1107996"/>
          </a:xfrm>
          <a:prstGeom prst="rect">
            <a:avLst/>
          </a:prstGeom>
          <a:noFill/>
          <a:ln>
            <a:noFill/>
          </a:ln>
        </p:spPr>
        <p:txBody>
          <a:bodyPr spcFirstLastPara="1" wrap="square" lIns="0" tIns="0" rIns="0" bIns="0" anchor="t" anchorCtr="0">
            <a:spAutoFit/>
          </a:bodyPr>
          <a:lstStyle/>
          <a:p>
            <a:pPr>
              <a:lnSpc>
                <a:spcPct val="120000"/>
              </a:lnSpc>
            </a:pP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UBBC Thành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phố</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lập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xác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định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đại</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biểu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Quốc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hội</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biên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bản</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tổng</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đại</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biểu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HĐND Thành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phố</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(20/3). </a:t>
            </a:r>
          </a:p>
          <a:p>
            <a:pPr>
              <a:lnSpc>
                <a:spcPct val="120000"/>
              </a:lnSpc>
            </a:pP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UBBC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các</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cấp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công</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bố</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kết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quả</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bầu</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và</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danh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sách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người</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trúng</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cử</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HĐND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cấp</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mình</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chậm</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nhất</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a:t>
            </a:r>
            <a:r>
              <a:rPr lang="en-US" sz="2000" dirty="0" err="1">
                <a:solidFill>
                  <a:srgbClr val="2D3748"/>
                </a:solidFill>
                <a:latin typeface="Times New Roman" panose="02020603050405020304" pitchFamily="18" charset="0"/>
                <a:ea typeface="Be Vietnam Pro"/>
                <a:cs typeface="Times New Roman" panose="02020603050405020304" pitchFamily="18" charset="0"/>
                <a:sym typeface="Be Vietnam Pro"/>
              </a:rPr>
              <a:t>ngày</a:t>
            </a:r>
            <a:r>
              <a:rPr lang="en-US" sz="2000" dirty="0">
                <a:solidFill>
                  <a:srgbClr val="2D3748"/>
                </a:solidFill>
                <a:latin typeface="Times New Roman" panose="02020603050405020304" pitchFamily="18" charset="0"/>
                <a:ea typeface="Be Vietnam Pro"/>
                <a:cs typeface="Times New Roman" panose="02020603050405020304" pitchFamily="18" charset="0"/>
                <a:sym typeface="Be Vietnam Pro"/>
              </a:rPr>
              <a:t> 25/3).</a:t>
            </a:r>
            <a:endParaRPr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41377" y="2558415"/>
            <a:ext cx="5236607" cy="483394"/>
          </a:xfrm>
          <a:prstGeom prst="rect">
            <a:avLst/>
          </a:prstGeom>
          <a:noFill/>
          <a:ln/>
        </p:spPr>
        <p:txBody>
          <a:bodyPr wrap="none" lIns="0" tIns="0" rIns="0" bIns="0" rtlCol="0" anchor="t"/>
          <a:lstStyle/>
          <a:p>
            <a:pPr marL="0" indent="0" algn="l">
              <a:lnSpc>
                <a:spcPts val="3800"/>
              </a:lnSpc>
              <a:buNone/>
            </a:pPr>
            <a:endParaRPr lang="en-US" sz="3000" dirty="0"/>
          </a:p>
        </p:txBody>
      </p:sp>
      <p:sp>
        <p:nvSpPr>
          <p:cNvPr id="4" name="Text 1"/>
          <p:cNvSpPr/>
          <p:nvPr/>
        </p:nvSpPr>
        <p:spPr>
          <a:xfrm>
            <a:off x="541377" y="5006687"/>
            <a:ext cx="13315712" cy="3867150"/>
          </a:xfrm>
          <a:prstGeom prst="rect">
            <a:avLst/>
          </a:prstGeom>
          <a:noFill/>
          <a:ln/>
        </p:spPr>
        <p:txBody>
          <a:bodyPr wrap="square" lIns="0" tIns="0" rIns="0" bIns="0" rtlCol="0" anchor="t"/>
          <a:lstStyle/>
          <a:p>
            <a:pPr marL="0" indent="0" algn="ctr">
              <a:lnSpc>
                <a:spcPts val="7600"/>
              </a:lnSpc>
              <a:buNone/>
            </a:pPr>
            <a:r>
              <a:rPr lang="en-US" sz="6050" dirty="0">
                <a:solidFill>
                  <a:srgbClr val="403CCF"/>
                </a:solidFill>
                <a:latin typeface="Libre Baskerville" pitchFamily="34" charset="0"/>
                <a:ea typeface="Libre Baskerville" pitchFamily="34" charset="-122"/>
                <a:cs typeface="Libre Baskerville" pitchFamily="34" charset="-120"/>
              </a:rPr>
              <a:t>“</a:t>
            </a: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Đảm bảo bầu cử an toàn – chắc chắn – đúng luật Là trách nhiệm chính trị quan trọng nhất của mỗi tổ chức phụ trách bầu cử</a:t>
            </a:r>
            <a:r>
              <a:rPr lang="en-US" sz="5000" dirty="0">
                <a:solidFill>
                  <a:srgbClr val="403CCF"/>
                </a:solidFill>
                <a:latin typeface="Times New Roman" panose="02020603050405020304" pitchFamily="18" charset="0"/>
                <a:ea typeface="Libre Baskerville" pitchFamily="34" charset="-122"/>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742"/>
          <a:stretch/>
        </p:blipFill>
        <p:spPr>
          <a:xfrm>
            <a:off x="1988288" y="-202019"/>
            <a:ext cx="9771322" cy="5007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710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5319" y="506968"/>
            <a:ext cx="7287697" cy="576263"/>
          </a:xfrm>
          <a:prstGeom prst="rect">
            <a:avLst/>
          </a:prstGeom>
          <a:noFill/>
          <a:ln/>
        </p:spPr>
        <p:txBody>
          <a:bodyPr wrap="none" lIns="0" tIns="0" rIns="0" bIns="0" rtlCol="0" anchor="t"/>
          <a:lstStyle/>
          <a:p>
            <a:pPr marL="0" indent="0" algn="l">
              <a:lnSpc>
                <a:spcPts val="4500"/>
              </a:lnSpc>
              <a:buNone/>
            </a:pPr>
            <a:r>
              <a:rPr lang="en-US" sz="5000" b="1" dirty="0">
                <a:solidFill>
                  <a:srgbClr val="403CCF"/>
                </a:solidFill>
                <a:latin typeface="Times New Roman" panose="02020603050405020304" pitchFamily="18" charset="0"/>
                <a:ea typeface="Libre Baskerville" pitchFamily="34" charset="-122"/>
                <a:cs typeface="Times New Roman" panose="02020603050405020304" pitchFamily="18" charset="0"/>
              </a:rPr>
              <a:t>PHẦN I – QUY ĐỊNH CHUNG</a:t>
            </a:r>
            <a:endParaRPr lang="en-US" sz="5000" b="1" dirty="0">
              <a:latin typeface="Times New Roman" panose="02020603050405020304" pitchFamily="18" charset="0"/>
              <a:cs typeface="Times New Roman" panose="02020603050405020304" pitchFamily="18" charset="0"/>
            </a:endParaRPr>
          </a:p>
        </p:txBody>
      </p:sp>
      <p:sp>
        <p:nvSpPr>
          <p:cNvPr id="3" name="Text 1"/>
          <p:cNvSpPr/>
          <p:nvPr/>
        </p:nvSpPr>
        <p:spPr>
          <a:xfrm>
            <a:off x="645319" y="1544002"/>
            <a:ext cx="3012281" cy="345638"/>
          </a:xfrm>
          <a:prstGeom prst="rect">
            <a:avLst/>
          </a:prstGeom>
          <a:noFill/>
          <a:ln/>
        </p:spPr>
        <p:txBody>
          <a:bodyPr wrap="none" lIns="0" tIns="0" rIns="0" bIns="0" rtlCol="0" anchor="t"/>
          <a:lstStyle/>
          <a:p>
            <a:pPr marL="0" indent="0" algn="l">
              <a:lnSpc>
                <a:spcPts val="2700"/>
              </a:lnSpc>
              <a:buNone/>
            </a:pPr>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1. Phạm vi điều chỉnh</a:t>
            </a:r>
            <a:endParaRPr lang="en-US" sz="3500" b="1" dirty="0">
              <a:latin typeface="Times New Roman" panose="02020603050405020304" pitchFamily="18" charset="0"/>
              <a:cs typeface="Times New Roman" panose="02020603050405020304" pitchFamily="18" charset="0"/>
            </a:endParaRPr>
          </a:p>
        </p:txBody>
      </p:sp>
      <p:sp>
        <p:nvSpPr>
          <p:cNvPr id="4" name="Text 2"/>
          <p:cNvSpPr/>
          <p:nvPr/>
        </p:nvSpPr>
        <p:spPr>
          <a:xfrm>
            <a:off x="721711" y="1965974"/>
            <a:ext cx="7988260" cy="1665631"/>
          </a:xfrm>
          <a:prstGeom prst="rect">
            <a:avLst/>
          </a:prstGeom>
          <a:noFill/>
          <a:ln/>
        </p:spPr>
        <p:txBody>
          <a:bodyPr wrap="square" lIns="0" tIns="0" rIns="0" bIns="0" rtlCol="0" anchor="t"/>
          <a:lstStyle/>
          <a:p>
            <a:pPr marL="0" indent="0" algn="just">
              <a:lnSpc>
                <a:spcPts val="3500"/>
              </a:lnSpc>
              <a:spcBef>
                <a:spcPts val="600"/>
              </a:spcBef>
              <a:spcAft>
                <a:spcPts val="600"/>
              </a:spcAft>
              <a:buNone/>
            </a:pPr>
            <a:r>
              <a:rPr lang="en-US" sz="3500" spc="80" dirty="0">
                <a:solidFill>
                  <a:srgbClr val="002060"/>
                </a:solidFill>
                <a:latin typeface="Times New Roman" panose="02020603050405020304" pitchFamily="18" charset="0"/>
                <a:ea typeface="Open Sans" pitchFamily="34" charset="-122"/>
                <a:cs typeface="Times New Roman" panose="02020603050405020304" pitchFamily="18" charset="0"/>
              </a:rPr>
              <a:t>Hướng dẫn nghiệp vụ </a:t>
            </a:r>
            <a:r>
              <a:rPr lang="en-US" sz="3500" spc="80" dirty="0" err="1">
                <a:solidFill>
                  <a:srgbClr val="002060"/>
                </a:solidFill>
                <a:latin typeface="Times New Roman" panose="02020603050405020304" pitchFamily="18" charset="0"/>
                <a:ea typeface="Open Sans" pitchFamily="34" charset="-122"/>
                <a:cs typeface="Times New Roman" panose="02020603050405020304" pitchFamily="18" charset="0"/>
              </a:rPr>
              <a:t>cho</a:t>
            </a:r>
            <a:r>
              <a:rPr lang="en-US" sz="3500" spc="8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spc="80" dirty="0" err="1">
                <a:solidFill>
                  <a:srgbClr val="002060"/>
                </a:solidFill>
                <a:latin typeface="Times New Roman" panose="02020603050405020304" pitchFamily="18" charset="0"/>
                <a:ea typeface="Open Sans" pitchFamily="34" charset="-122"/>
                <a:cs typeface="Times New Roman" panose="02020603050405020304" pitchFamily="18" charset="0"/>
              </a:rPr>
              <a:t>tất</a:t>
            </a:r>
            <a:r>
              <a:rPr lang="en-US" sz="3500" spc="80" dirty="0">
                <a:solidFill>
                  <a:srgbClr val="002060"/>
                </a:solidFill>
                <a:latin typeface="Times New Roman" panose="02020603050405020304" pitchFamily="18" charset="0"/>
                <a:ea typeface="Open Sans" pitchFamily="34" charset="-122"/>
                <a:cs typeface="Times New Roman" panose="02020603050405020304" pitchFamily="18" charset="0"/>
              </a:rPr>
              <a:t> cả tổ chức phụ trách bầu cử (UBBC, Ban , </a:t>
            </a:r>
            <a:r>
              <a:rPr lang="en-US" sz="3500" spc="80" dirty="0" err="1">
                <a:solidFill>
                  <a:srgbClr val="FF0000"/>
                </a:solidFill>
                <a:latin typeface="Times New Roman" panose="02020603050405020304" pitchFamily="18" charset="0"/>
                <a:ea typeface="Open Sans" pitchFamily="34" charset="-122"/>
                <a:cs typeface="Times New Roman" panose="02020603050405020304" pitchFamily="18" charset="0"/>
              </a:rPr>
              <a:t>đặc</a:t>
            </a:r>
            <a:r>
              <a:rPr lang="en-US" sz="3500" spc="8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500" spc="80" dirty="0" err="1">
                <a:solidFill>
                  <a:srgbClr val="FF0000"/>
                </a:solidFill>
                <a:latin typeface="Times New Roman" panose="02020603050405020304" pitchFamily="18" charset="0"/>
                <a:ea typeface="Open Sans" pitchFamily="34" charset="-122"/>
                <a:cs typeface="Times New Roman" panose="02020603050405020304" pitchFamily="18" charset="0"/>
              </a:rPr>
              <a:t>biệt</a:t>
            </a:r>
            <a:r>
              <a:rPr lang="en-US" sz="3500" spc="8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500" spc="80" dirty="0" err="1">
                <a:solidFill>
                  <a:srgbClr val="FF0000"/>
                </a:solidFill>
                <a:latin typeface="Times New Roman" panose="02020603050405020304" pitchFamily="18" charset="0"/>
                <a:ea typeface="Open Sans" pitchFamily="34" charset="-122"/>
                <a:cs typeface="Times New Roman" panose="02020603050405020304" pitchFamily="18" charset="0"/>
              </a:rPr>
              <a:t>là</a:t>
            </a:r>
            <a:r>
              <a:rPr lang="en-US" sz="3500" spc="8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500" b="1" spc="80" dirty="0" err="1">
                <a:solidFill>
                  <a:srgbClr val="FF0000"/>
                </a:solidFill>
                <a:latin typeface="Times New Roman" panose="02020603050405020304" pitchFamily="18" charset="0"/>
                <a:ea typeface="Open Sans" pitchFamily="34" charset="-122"/>
                <a:cs typeface="Times New Roman" panose="02020603050405020304" pitchFamily="18" charset="0"/>
              </a:rPr>
              <a:t>Tổ</a:t>
            </a:r>
            <a:r>
              <a:rPr lang="en-US" sz="3500" b="1" spc="8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500" b="1" spc="80" dirty="0" err="1">
                <a:solidFill>
                  <a:srgbClr val="FF0000"/>
                </a:solidFill>
                <a:latin typeface="Times New Roman" panose="02020603050405020304" pitchFamily="18" charset="0"/>
                <a:ea typeface="Open Sans" pitchFamily="34" charset="-122"/>
                <a:cs typeface="Times New Roman" panose="02020603050405020304" pitchFamily="18" charset="0"/>
              </a:rPr>
              <a:t>bầu</a:t>
            </a:r>
            <a:r>
              <a:rPr lang="en-US" sz="3500" b="1" spc="80" dirty="0">
                <a:solidFill>
                  <a:srgbClr val="FF0000"/>
                </a:solidFill>
                <a:latin typeface="Times New Roman" panose="02020603050405020304" pitchFamily="18" charset="0"/>
                <a:ea typeface="Open Sans" pitchFamily="34" charset="-122"/>
                <a:cs typeface="Times New Roman" panose="02020603050405020304" pitchFamily="18" charset="0"/>
              </a:rPr>
              <a:t> </a:t>
            </a:r>
            <a:r>
              <a:rPr lang="en-US" sz="3500" b="1" spc="80" dirty="0" err="1">
                <a:solidFill>
                  <a:srgbClr val="FF0000"/>
                </a:solidFill>
                <a:latin typeface="Times New Roman" panose="02020603050405020304" pitchFamily="18" charset="0"/>
                <a:ea typeface="Open Sans" pitchFamily="34" charset="-122"/>
                <a:cs typeface="Times New Roman" panose="02020603050405020304" pitchFamily="18" charset="0"/>
              </a:rPr>
              <a:t>cử</a:t>
            </a:r>
            <a:r>
              <a:rPr lang="en-US" sz="3500" spc="80" dirty="0">
                <a:solidFill>
                  <a:srgbClr val="002060"/>
                </a:solidFill>
                <a:latin typeface="Times New Roman" panose="02020603050405020304" pitchFamily="18" charset="0"/>
                <a:ea typeface="Open Sans" pitchFamily="34" charset="-122"/>
                <a:cs typeface="Times New Roman" panose="02020603050405020304" pitchFamily="18" charset="0"/>
              </a:rPr>
              <a:t>...).</a:t>
            </a:r>
            <a:endParaRPr lang="en-US" sz="3500" spc="80" dirty="0">
              <a:solidFill>
                <a:srgbClr val="002060"/>
              </a:solidFill>
              <a:latin typeface="Times New Roman" panose="02020603050405020304" pitchFamily="18" charset="0"/>
              <a:cs typeface="Times New Roman" panose="02020603050405020304" pitchFamily="18" charset="0"/>
            </a:endParaRPr>
          </a:p>
        </p:txBody>
      </p:sp>
      <p:sp>
        <p:nvSpPr>
          <p:cNvPr id="5" name="Text 3"/>
          <p:cNvSpPr/>
          <p:nvPr/>
        </p:nvSpPr>
        <p:spPr>
          <a:xfrm>
            <a:off x="699254" y="3707939"/>
            <a:ext cx="2958346" cy="345638"/>
          </a:xfrm>
          <a:prstGeom prst="rect">
            <a:avLst/>
          </a:prstGeom>
          <a:noFill/>
          <a:ln/>
        </p:spPr>
        <p:txBody>
          <a:bodyPr wrap="none" lIns="0" tIns="0" rIns="0" bIns="0" rtlCol="0" anchor="t"/>
          <a:lstStyle/>
          <a:p>
            <a:pPr marL="0" indent="0" algn="l">
              <a:lnSpc>
                <a:spcPts val="2700"/>
              </a:lnSpc>
              <a:buNone/>
            </a:pPr>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2. Đối tượng áp dụng</a:t>
            </a:r>
            <a:endParaRPr lang="en-US" sz="3500" b="1" dirty="0">
              <a:latin typeface="Times New Roman" panose="02020603050405020304" pitchFamily="18" charset="0"/>
              <a:cs typeface="Times New Roman" panose="02020603050405020304" pitchFamily="18" charset="0"/>
            </a:endParaRPr>
          </a:p>
        </p:txBody>
      </p:sp>
      <p:sp>
        <p:nvSpPr>
          <p:cNvPr id="6" name="Text 4"/>
          <p:cNvSpPr/>
          <p:nvPr/>
        </p:nvSpPr>
        <p:spPr>
          <a:xfrm>
            <a:off x="601672" y="4335975"/>
            <a:ext cx="8086932" cy="590074"/>
          </a:xfrm>
          <a:prstGeom prst="rect">
            <a:avLst/>
          </a:prstGeom>
          <a:noFill/>
          <a:ln/>
        </p:spPr>
        <p:txBody>
          <a:bodyPr wrap="square" lIns="0" tIns="0" rIns="0" bIns="0" rtlCol="0" anchor="t"/>
          <a:lstStyle/>
          <a:p>
            <a:pPr marL="0" indent="0" algn="l">
              <a:lnSpc>
                <a:spcPts val="3500"/>
              </a:lnSpc>
              <a:spcBef>
                <a:spcPts val="600"/>
              </a:spcBef>
              <a:spcAft>
                <a:spcPts val="600"/>
              </a:spcAft>
              <a:buNone/>
            </a:pP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HĐND, UBND, UBBC các cấp, B</a:t>
            </a:r>
            <a:r>
              <a:rPr lang="vi-VN" sz="3500" dirty="0">
                <a:solidFill>
                  <a:srgbClr val="002060"/>
                </a:solidFill>
                <a:latin typeface="Times New Roman" panose="02020603050405020304" pitchFamily="18" charset="0"/>
                <a:ea typeface="Open Sans" pitchFamily="34" charset="-122"/>
                <a:cs typeface="Times New Roman" panose="02020603050405020304" pitchFamily="18" charset="0"/>
              </a:rPr>
              <a:t>BC</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T</a:t>
            </a:r>
            <a:r>
              <a:rPr lang="vi-VN" sz="3500" dirty="0">
                <a:solidFill>
                  <a:srgbClr val="002060"/>
                </a:solidFill>
                <a:latin typeface="Times New Roman" panose="02020603050405020304" pitchFamily="18" charset="0"/>
                <a:ea typeface="Open Sans" pitchFamily="34" charset="-122"/>
                <a:cs typeface="Times New Roman" panose="02020603050405020304" pitchFamily="18" charset="0"/>
              </a:rPr>
              <a:t>BC</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a:t>
            </a:r>
            <a:r>
              <a:rPr lang="en-US" sz="3500" dirty="0" err="1">
                <a:solidFill>
                  <a:srgbClr val="002060"/>
                </a:solidFill>
                <a:latin typeface="Times New Roman" panose="02020603050405020304" pitchFamily="18" charset="0"/>
                <a:ea typeface="Open Sans" pitchFamily="34" charset="-122"/>
                <a:cs typeface="Times New Roman" panose="02020603050405020304" pitchFamily="18" charset="0"/>
              </a:rPr>
              <a:t>và</a:t>
            </a:r>
            <a:r>
              <a:rPr lang="en-US" sz="3500" dirty="0">
                <a:solidFill>
                  <a:srgbClr val="002060"/>
                </a:solidFill>
                <a:latin typeface="Times New Roman" panose="02020603050405020304" pitchFamily="18" charset="0"/>
                <a:ea typeface="Open Sans" pitchFamily="34" charset="-122"/>
                <a:cs typeface="Times New Roman" panose="02020603050405020304" pitchFamily="18" charset="0"/>
              </a:rPr>
              <a:t> các cơ quan, tổ chức liên quan</a:t>
            </a:r>
            <a:r>
              <a:rPr lang="en-US" sz="3500" dirty="0">
                <a:solidFill>
                  <a:srgbClr val="49495A"/>
                </a:solidFill>
                <a:latin typeface="Times New Roman" panose="02020603050405020304" pitchFamily="18" charset="0"/>
                <a:ea typeface="Open Sans" pitchFamily="34" charset="-122"/>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p:txBody>
      </p:sp>
      <p:sp>
        <p:nvSpPr>
          <p:cNvPr id="8" name="Text 5"/>
          <p:cNvSpPr/>
          <p:nvPr/>
        </p:nvSpPr>
        <p:spPr>
          <a:xfrm>
            <a:off x="699254" y="5514748"/>
            <a:ext cx="3362801" cy="345638"/>
          </a:xfrm>
          <a:prstGeom prst="rect">
            <a:avLst/>
          </a:prstGeom>
          <a:noFill/>
          <a:ln/>
        </p:spPr>
        <p:txBody>
          <a:bodyPr wrap="none" lIns="0" tIns="0" rIns="0" bIns="0" rtlCol="0" anchor="t"/>
          <a:lstStyle/>
          <a:p>
            <a:pPr marL="0" indent="0" algn="l">
              <a:lnSpc>
                <a:spcPts val="2700"/>
              </a:lnSpc>
              <a:buNone/>
            </a:pPr>
            <a:r>
              <a:rPr lang="en-US" sz="3500" b="1" dirty="0">
                <a:solidFill>
                  <a:srgbClr val="403CCF"/>
                </a:solidFill>
                <a:latin typeface="Times New Roman" panose="02020603050405020304" pitchFamily="18" charset="0"/>
                <a:ea typeface="Libre Baskerville" pitchFamily="34" charset="-122"/>
                <a:cs typeface="Times New Roman" panose="02020603050405020304" pitchFamily="18" charset="0"/>
              </a:rPr>
              <a:t>3. Nguyên tắc triển khai</a:t>
            </a:r>
            <a:endParaRPr lang="en-US" sz="3500" b="1" dirty="0">
              <a:latin typeface="Times New Roman" panose="02020603050405020304" pitchFamily="18" charset="0"/>
              <a:cs typeface="Times New Roman" panose="02020603050405020304" pitchFamily="18" charset="0"/>
            </a:endParaRPr>
          </a:p>
        </p:txBody>
      </p:sp>
      <p:sp>
        <p:nvSpPr>
          <p:cNvPr id="9" name="Shape 6"/>
          <p:cNvSpPr/>
          <p:nvPr/>
        </p:nvSpPr>
        <p:spPr>
          <a:xfrm>
            <a:off x="546647" y="6599701"/>
            <a:ext cx="4323636" cy="702469"/>
          </a:xfrm>
          <a:prstGeom prst="roundRect">
            <a:avLst>
              <a:gd name="adj" fmla="val 15620"/>
            </a:avLst>
          </a:prstGeom>
          <a:solidFill>
            <a:srgbClr val="FBFAFF"/>
          </a:solidFill>
          <a:ln w="22860">
            <a:solidFill>
              <a:srgbClr val="D0CED9"/>
            </a:solidFill>
            <a:prstDash val="solid"/>
          </a:ln>
        </p:spPr>
        <p:txBody>
          <a:bodyPr/>
          <a:lstStyle/>
          <a:p>
            <a:endParaRPr lang="en-US"/>
          </a:p>
        </p:txBody>
      </p:sp>
      <p:pic>
        <p:nvPicPr>
          <p:cNvPr id="10" name="Image 1" descr="preencoded.png"/>
          <p:cNvPicPr>
            <a:picLocks noChangeAspect="1"/>
          </p:cNvPicPr>
          <p:nvPr/>
        </p:nvPicPr>
        <p:blipFill>
          <a:blip r:embed="rId3"/>
          <a:stretch>
            <a:fillRect/>
          </a:stretch>
        </p:blipFill>
        <p:spPr>
          <a:xfrm>
            <a:off x="576739" y="6599701"/>
            <a:ext cx="91440" cy="702469"/>
          </a:xfrm>
          <a:prstGeom prst="rect">
            <a:avLst/>
          </a:prstGeom>
        </p:spPr>
      </p:pic>
      <p:sp>
        <p:nvSpPr>
          <p:cNvPr id="11" name="Text 7"/>
          <p:cNvSpPr/>
          <p:nvPr/>
        </p:nvSpPr>
        <p:spPr>
          <a:xfrm>
            <a:off x="721711" y="6806869"/>
            <a:ext cx="2921318" cy="288131"/>
          </a:xfrm>
          <a:prstGeom prst="rect">
            <a:avLst/>
          </a:prstGeom>
          <a:noFill/>
          <a:ln/>
        </p:spPr>
        <p:txBody>
          <a:bodyPr wrap="none" lIns="0" tIns="0" rIns="0" bIns="0" rtlCol="0" anchor="t"/>
          <a:lstStyle/>
          <a:p>
            <a:pPr marL="0" indent="0" algn="l">
              <a:lnSpc>
                <a:spcPts val="2250"/>
              </a:lnSpc>
              <a:buNone/>
            </a:pPr>
            <a:r>
              <a:rPr lang="en-US" sz="3000" dirty="0" err="1">
                <a:solidFill>
                  <a:srgbClr val="002060"/>
                </a:solidFill>
                <a:latin typeface="Times New Roman" panose="02020603050405020304" pitchFamily="18" charset="0"/>
                <a:ea typeface="Libre Baskerville" pitchFamily="34" charset="-122"/>
                <a:cs typeface="Times New Roman" panose="02020603050405020304" pitchFamily="18" charset="0"/>
              </a:rPr>
              <a:t>Đúng</a:t>
            </a: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 </a:t>
            </a:r>
            <a:r>
              <a:rPr lang="en-US" sz="3000" dirty="0" err="1">
                <a:solidFill>
                  <a:srgbClr val="002060"/>
                </a:solidFill>
                <a:latin typeface="Times New Roman" panose="02020603050405020304" pitchFamily="18" charset="0"/>
                <a:ea typeface="Libre Baskerville" pitchFamily="34" charset="-122"/>
                <a:cs typeface="Times New Roman" panose="02020603050405020304" pitchFamily="18" charset="0"/>
              </a:rPr>
              <a:t>luật</a:t>
            </a: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 thẩm quyền</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2" name="Shape 8"/>
          <p:cNvSpPr/>
          <p:nvPr/>
        </p:nvSpPr>
        <p:spPr>
          <a:xfrm>
            <a:off x="5130403" y="6599701"/>
            <a:ext cx="4599504" cy="702469"/>
          </a:xfrm>
          <a:prstGeom prst="roundRect">
            <a:avLst>
              <a:gd name="adj" fmla="val 15620"/>
            </a:avLst>
          </a:prstGeom>
          <a:solidFill>
            <a:srgbClr val="FBFAFF"/>
          </a:solidFill>
          <a:ln w="22860">
            <a:solidFill>
              <a:srgbClr val="D0CED9"/>
            </a:solidFill>
            <a:prstDash val="solid"/>
          </a:ln>
        </p:spPr>
        <p:txBody>
          <a:bodyPr/>
          <a:lstStyle/>
          <a:p>
            <a:endParaRPr lang="en-US"/>
          </a:p>
        </p:txBody>
      </p:sp>
      <p:pic>
        <p:nvPicPr>
          <p:cNvPr id="13" name="Image 2" descr="preencoded.png"/>
          <p:cNvPicPr>
            <a:picLocks noChangeAspect="1"/>
          </p:cNvPicPr>
          <p:nvPr/>
        </p:nvPicPr>
        <p:blipFill>
          <a:blip r:embed="rId3"/>
          <a:stretch>
            <a:fillRect/>
          </a:stretch>
        </p:blipFill>
        <p:spPr>
          <a:xfrm>
            <a:off x="5130403" y="6599701"/>
            <a:ext cx="91440" cy="702469"/>
          </a:xfrm>
          <a:prstGeom prst="rect">
            <a:avLst/>
          </a:prstGeom>
        </p:spPr>
      </p:pic>
      <p:sp>
        <p:nvSpPr>
          <p:cNvPr id="14" name="Text 9"/>
          <p:cNvSpPr/>
          <p:nvPr/>
        </p:nvSpPr>
        <p:spPr>
          <a:xfrm>
            <a:off x="5221843" y="6835046"/>
            <a:ext cx="3411736" cy="288131"/>
          </a:xfrm>
          <a:prstGeom prst="rect">
            <a:avLst/>
          </a:prstGeom>
          <a:noFill/>
          <a:ln/>
        </p:spPr>
        <p:txBody>
          <a:bodyPr wrap="none" lIns="0" tIns="0" rIns="0" bIns="0" rtlCol="0" anchor="t"/>
          <a:lstStyle/>
          <a:p>
            <a:pPr marL="0" indent="0" algn="l">
              <a:lnSpc>
                <a:spcPts val="2250"/>
              </a:lnSpc>
              <a:buNone/>
            </a:pP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An toàn, bảo mật, minh bạch</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5" name="Shape 10"/>
          <p:cNvSpPr/>
          <p:nvPr/>
        </p:nvSpPr>
        <p:spPr>
          <a:xfrm>
            <a:off x="9990027" y="6627876"/>
            <a:ext cx="4323636" cy="702469"/>
          </a:xfrm>
          <a:prstGeom prst="roundRect">
            <a:avLst>
              <a:gd name="adj" fmla="val 15620"/>
            </a:avLst>
          </a:prstGeom>
          <a:solidFill>
            <a:srgbClr val="FBFAFF"/>
          </a:solidFill>
          <a:ln w="22860">
            <a:solidFill>
              <a:srgbClr val="D0CED9"/>
            </a:solidFill>
            <a:prstDash val="solid"/>
          </a:ln>
        </p:spPr>
        <p:txBody>
          <a:bodyPr/>
          <a:lstStyle/>
          <a:p>
            <a:endParaRPr lang="en-US"/>
          </a:p>
        </p:txBody>
      </p:sp>
      <p:pic>
        <p:nvPicPr>
          <p:cNvPr id="16" name="Image 3" descr="preencoded.png"/>
          <p:cNvPicPr>
            <a:picLocks noChangeAspect="1"/>
          </p:cNvPicPr>
          <p:nvPr/>
        </p:nvPicPr>
        <p:blipFill>
          <a:blip r:embed="rId3"/>
          <a:stretch>
            <a:fillRect/>
          </a:stretch>
        </p:blipFill>
        <p:spPr>
          <a:xfrm>
            <a:off x="9990027" y="6691177"/>
            <a:ext cx="91440" cy="702469"/>
          </a:xfrm>
          <a:prstGeom prst="rect">
            <a:avLst/>
          </a:prstGeom>
        </p:spPr>
      </p:pic>
      <p:sp>
        <p:nvSpPr>
          <p:cNvPr id="17" name="Text 11"/>
          <p:cNvSpPr/>
          <p:nvPr/>
        </p:nvSpPr>
        <p:spPr>
          <a:xfrm>
            <a:off x="10317778" y="6838163"/>
            <a:ext cx="3056453" cy="288131"/>
          </a:xfrm>
          <a:prstGeom prst="rect">
            <a:avLst/>
          </a:prstGeom>
          <a:noFill/>
          <a:ln/>
        </p:spPr>
        <p:txBody>
          <a:bodyPr wrap="none" lIns="0" tIns="0" rIns="0" bIns="0" rtlCol="0" anchor="t"/>
          <a:lstStyle/>
          <a:p>
            <a:pPr marL="0" indent="0" algn="l">
              <a:lnSpc>
                <a:spcPts val="2250"/>
              </a:lnSpc>
              <a:buNone/>
            </a:pPr>
            <a:r>
              <a:rPr lang="en-US" sz="3000" dirty="0">
                <a:solidFill>
                  <a:srgbClr val="002060"/>
                </a:solidFill>
                <a:latin typeface="Times New Roman" panose="02020603050405020304" pitchFamily="18" charset="0"/>
                <a:ea typeface="Libre Baskerville" pitchFamily="34" charset="-122"/>
                <a:cs typeface="Times New Roman" panose="02020603050405020304" pitchFamily="18" charset="0"/>
              </a:rPr>
              <a:t>Thuận lợi tối đa cho cử tri</a:t>
            </a:r>
            <a:endParaRPr lang="en-US" sz="3000" dirty="0">
              <a:solidFill>
                <a:srgbClr val="00206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740" y="506968"/>
            <a:ext cx="4963924" cy="58103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7220" y="2479080"/>
            <a:ext cx="6772743" cy="5435462"/>
            <a:chOff x="-634653" y="-283301"/>
            <a:chExt cx="9342364" cy="6548224"/>
          </a:xfrm>
        </p:grpSpPr>
        <p:sp>
          <p:nvSpPr>
            <p:cNvPr id="3" name="TextBox 3"/>
            <p:cNvSpPr txBox="1"/>
            <p:nvPr/>
          </p:nvSpPr>
          <p:spPr>
            <a:xfrm>
              <a:off x="-634653" y="-283301"/>
              <a:ext cx="9342364" cy="522962"/>
            </a:xfrm>
            <a:prstGeom prst="rect">
              <a:avLst/>
            </a:prstGeom>
          </p:spPr>
          <p:txBody>
            <a:bodyPr wrap="square" lIns="0" tIns="0" rIns="0" bIns="0" rtlCol="0" anchor="t">
              <a:spAutoFit/>
            </a:bodyPr>
            <a:lstStyle/>
            <a:p>
              <a:pPr algn="ctr">
                <a:lnSpc>
                  <a:spcPts val="2399"/>
                </a:lnSpc>
                <a:spcBef>
                  <a:spcPct val="0"/>
                </a:spcBef>
              </a:pPr>
              <a:r>
                <a:rPr lang="en-US" sz="7000" dirty="0">
                  <a:solidFill>
                    <a:srgbClr val="FFC000"/>
                  </a:solidFill>
                </a:rPr>
                <a:t>🏛</a:t>
              </a:r>
              <a:r>
                <a:rPr lang="vi-VN" sz="5000" dirty="0">
                  <a:solidFill>
                    <a:srgbClr val="FFC000"/>
                  </a:solidFill>
                </a:rPr>
                <a:t> </a:t>
              </a:r>
              <a:r>
                <a:rPr lang="en-US" sz="3000" b="1" spc="-47" dirty="0">
                  <a:solidFill>
                    <a:srgbClr val="002060"/>
                  </a:solidFill>
                  <a:latin typeface="Times New Roman" panose="02020603050405020304" pitchFamily="18" charset="0"/>
                  <a:ea typeface="TT Ramillas"/>
                  <a:cs typeface="Times New Roman" panose="02020603050405020304" pitchFamily="18" charset="0"/>
                  <a:sym typeface="TT Ramillas"/>
                </a:rPr>
                <a:t>Đ</a:t>
              </a:r>
              <a:r>
                <a:rPr lang="vi-VN" sz="3000" b="1" spc="-47" dirty="0">
                  <a:solidFill>
                    <a:srgbClr val="002060"/>
                  </a:solidFill>
                  <a:latin typeface="Times New Roman" panose="02020603050405020304" pitchFamily="18" charset="0"/>
                  <a:ea typeface="TT Ramillas"/>
                  <a:cs typeface="Times New Roman" panose="02020603050405020304" pitchFamily="18" charset="0"/>
                  <a:sym typeface="TT Ramillas"/>
                </a:rPr>
                <a:t>VBC ĐB HĐND </a:t>
              </a:r>
              <a:r>
                <a:rPr lang="en-US" sz="3000" b="1" spc="-47" dirty="0">
                  <a:solidFill>
                    <a:srgbClr val="002060"/>
                  </a:solidFill>
                  <a:latin typeface="Times New Roman" panose="02020603050405020304" pitchFamily="18" charset="0"/>
                  <a:ea typeface="TT Ramillas"/>
                  <a:cs typeface="Times New Roman" panose="02020603050405020304" pitchFamily="18" charset="0"/>
                  <a:sym typeface="TT Ramillas"/>
                </a:rPr>
                <a:t> </a:t>
              </a:r>
              <a:r>
                <a:rPr lang="en-US" sz="3000" b="1" spc="-47" dirty="0" err="1">
                  <a:solidFill>
                    <a:srgbClr val="002060"/>
                  </a:solidFill>
                  <a:latin typeface="Times New Roman" panose="02020603050405020304" pitchFamily="18" charset="0"/>
                  <a:ea typeface="TT Ramillas"/>
                  <a:cs typeface="Times New Roman" panose="02020603050405020304" pitchFamily="18" charset="0"/>
                  <a:sym typeface="TT Ramillas"/>
                </a:rPr>
                <a:t>cấp</a:t>
              </a:r>
              <a:r>
                <a:rPr lang="en-US" sz="3000" b="1" spc="-47" dirty="0">
                  <a:solidFill>
                    <a:srgbClr val="002060"/>
                  </a:solidFill>
                  <a:latin typeface="Times New Roman" panose="02020603050405020304" pitchFamily="18" charset="0"/>
                  <a:ea typeface="TT Ramillas"/>
                  <a:cs typeface="Times New Roman" panose="02020603050405020304" pitchFamily="18" charset="0"/>
                  <a:sym typeface="TT Ramillas"/>
                </a:rPr>
                <a:t> </a:t>
              </a:r>
              <a:r>
                <a:rPr lang="en-US" sz="3000" b="1" spc="-47" dirty="0" err="1">
                  <a:solidFill>
                    <a:srgbClr val="002060"/>
                  </a:solidFill>
                  <a:latin typeface="Times New Roman" panose="02020603050405020304" pitchFamily="18" charset="0"/>
                  <a:ea typeface="TT Ramillas"/>
                  <a:cs typeface="Times New Roman" panose="02020603050405020304" pitchFamily="18" charset="0"/>
                  <a:sym typeface="TT Ramillas"/>
                </a:rPr>
                <a:t>xã</a:t>
              </a:r>
              <a:endParaRPr lang="en-US" sz="3000" b="1" spc="-47" dirty="0">
                <a:solidFill>
                  <a:srgbClr val="002060"/>
                </a:solidFill>
                <a:latin typeface="Times New Roman" panose="02020603050405020304" pitchFamily="18" charset="0"/>
                <a:ea typeface="TT Ramillas"/>
                <a:cs typeface="Times New Roman" panose="02020603050405020304" pitchFamily="18" charset="0"/>
                <a:sym typeface="TT Ramillas"/>
              </a:endParaRPr>
            </a:p>
          </p:txBody>
        </p:sp>
        <p:sp>
          <p:nvSpPr>
            <p:cNvPr id="4" name="TextBox 4"/>
            <p:cNvSpPr txBox="1"/>
            <p:nvPr/>
          </p:nvSpPr>
          <p:spPr>
            <a:xfrm>
              <a:off x="-634653" y="239661"/>
              <a:ext cx="9071490" cy="6025262"/>
            </a:xfrm>
            <a:prstGeom prst="rect">
              <a:avLst/>
            </a:prstGeom>
          </p:spPr>
          <p:txBody>
            <a:bodyPr wrap="square" lIns="0" tIns="0" rIns="0" bIns="0" rtlCol="0" anchor="t">
              <a:spAutoFit/>
            </a:bodyPr>
            <a:lstStyle/>
            <a:p>
              <a:pPr>
                <a:lnSpc>
                  <a:spcPts val="3000"/>
                </a:lnSpc>
                <a:spcBef>
                  <a:spcPct val="0"/>
                </a:spcBef>
              </a:pPr>
              <a:r>
                <a:rPr lang="vi-VN" sz="2500" dirty="0">
                  <a:solidFill>
                    <a:srgbClr val="00B050"/>
                  </a:solidFill>
                  <a:latin typeface="+mj-lt"/>
                  <a:cs typeface="Times New Roman" panose="02020603050405020304" pitchFamily="18" charset="0"/>
                </a:rPr>
                <a:t>✔️ </a:t>
              </a:r>
              <a:r>
                <a:rPr lang="vi-VN" sz="2000" b="1" dirty="0">
                  <a:latin typeface="+mj-lt"/>
                </a:rPr>
                <a:t>Đơn vị bầu cử số 01:</a:t>
              </a:r>
              <a:r>
                <a:rPr lang="vi-VN" sz="2000" dirty="0">
                  <a:latin typeface="+mj-lt"/>
                </a:rPr>
                <a:t> Bao gồm địa bàn </a:t>
              </a:r>
              <a:r>
                <a:rPr lang="en-US" sz="2000" b="1" dirty="0">
                  <a:latin typeface="Times New Roman" panose="02020603050405020304" pitchFamily="18" charset="0"/>
                  <a:cs typeface="Times New Roman" panose="02020603050405020304" pitchFamily="18" charset="0"/>
                </a:rPr>
                <a:t>04</a:t>
              </a:r>
              <a:r>
                <a:rPr lang="vi-VN" sz="2000" dirty="0">
                  <a:latin typeface="+mj-lt"/>
                </a:rPr>
                <a:t> thôn: </a:t>
              </a:r>
              <a:r>
                <a:rPr lang="vi-VN" sz="2000" b="1" dirty="0">
                  <a:latin typeface="+mj-lt"/>
                </a:rPr>
                <a:t>Viên Ngoại, Phù Yên, Thượng, Trung</a:t>
              </a:r>
              <a:r>
                <a:rPr lang="en-US" sz="2000" dirty="0">
                  <a:solidFill>
                    <a:srgbClr val="002060"/>
                  </a:solidFill>
                  <a:latin typeface="+mj-lt"/>
                  <a:ea typeface="TT Interphases Bold"/>
                  <a:cs typeface="Times New Roman" panose="02020603050405020304" pitchFamily="18" charset="0"/>
                  <a:sym typeface="TT Interphases Bold"/>
                </a:rPr>
                <a:t> </a:t>
              </a:r>
            </a:p>
            <a:p>
              <a:pPr>
                <a:lnSpc>
                  <a:spcPts val="3000"/>
                </a:lnSpc>
                <a:spcBef>
                  <a:spcPct val="0"/>
                </a:spcBef>
              </a:pPr>
              <a:r>
                <a:rPr lang="vi-VN" sz="2000" dirty="0">
                  <a:solidFill>
                    <a:srgbClr val="00B050"/>
                  </a:solidFill>
                  <a:latin typeface="+mj-lt"/>
                  <a:cs typeface="Times New Roman" panose="02020603050405020304" pitchFamily="18" charset="0"/>
                </a:rPr>
                <a:t>✔️</a:t>
              </a:r>
              <a:r>
                <a:rPr lang="vi-VN" sz="2000" b="1" dirty="0">
                  <a:latin typeface="+mj-lt"/>
                </a:rPr>
                <a:t> Đơn vị bầu cử số 02:</a:t>
              </a:r>
              <a:r>
                <a:rPr lang="vi-VN" sz="2000" dirty="0">
                  <a:latin typeface="+mj-lt"/>
                </a:rPr>
                <a:t> Bao gồm địa bàn </a:t>
              </a:r>
              <a:r>
                <a:rPr lang="vi-VN" sz="2000" b="1" dirty="0">
                  <a:latin typeface="+mj-lt"/>
                </a:rPr>
                <a:t>05 thôn</a:t>
              </a:r>
              <a:r>
                <a:rPr lang="vi-VN" sz="2000" dirty="0">
                  <a:latin typeface="+mj-lt"/>
                </a:rPr>
                <a:t>: </a:t>
              </a:r>
              <a:r>
                <a:rPr lang="vi-VN" sz="2000" b="1" dirty="0">
                  <a:latin typeface="+mj-lt"/>
                </a:rPr>
                <a:t>Giang, Tiền, Miêng Thượng, Miêng Hạ, Trần Đăng</a:t>
              </a:r>
              <a:endParaRPr lang="en-US" sz="2000" b="1" dirty="0">
                <a:latin typeface="+mj-lt"/>
              </a:endParaRPr>
            </a:p>
            <a:p>
              <a:pPr>
                <a:lnSpc>
                  <a:spcPts val="3000"/>
                </a:lnSpc>
                <a:spcBef>
                  <a:spcPct val="0"/>
                </a:spcBef>
              </a:pPr>
              <a:r>
                <a:rPr lang="vi-VN" sz="2000" dirty="0">
                  <a:solidFill>
                    <a:srgbClr val="00B050"/>
                  </a:solidFill>
                  <a:latin typeface="+mj-lt"/>
                  <a:cs typeface="Times New Roman" panose="02020603050405020304" pitchFamily="18" charset="0"/>
                </a:rPr>
                <a:t>✔️</a:t>
              </a:r>
              <a:r>
                <a:rPr lang="vi-VN" sz="2000" b="1" dirty="0">
                  <a:latin typeface="+mj-lt"/>
                </a:rPr>
                <a:t> Đơn vị bầu cử số 03:</a:t>
              </a:r>
              <a:r>
                <a:rPr lang="vi-VN" sz="2000" dirty="0">
                  <a:latin typeface="+mj-lt"/>
                </a:rPr>
                <a:t> Bao gồm địa bàn </a:t>
              </a:r>
              <a:r>
                <a:rPr lang="vi-VN" sz="2000" b="1" dirty="0">
                  <a:latin typeface="+mj-lt"/>
                </a:rPr>
                <a:t>06 thôn</a:t>
              </a:r>
              <a:r>
                <a:rPr lang="vi-VN" sz="2000" dirty="0">
                  <a:latin typeface="+mj-lt"/>
                </a:rPr>
                <a:t>: </a:t>
              </a:r>
              <a:r>
                <a:rPr lang="vi-VN" sz="2000" b="1" dirty="0">
                  <a:latin typeface="+mj-lt"/>
                </a:rPr>
                <a:t>Thanh Sam, Trung Thịnh, Đống Vũ, Hoa Đường, Họa Đống, Quảng Nguyên</a:t>
              </a:r>
              <a:endParaRPr lang="en-US" sz="2000" b="1" dirty="0">
                <a:latin typeface="+mj-lt"/>
              </a:endParaRPr>
            </a:p>
            <a:p>
              <a:pPr>
                <a:lnSpc>
                  <a:spcPts val="3000"/>
                </a:lnSpc>
                <a:spcBef>
                  <a:spcPct val="0"/>
                </a:spcBef>
              </a:pPr>
              <a:r>
                <a:rPr lang="vi-VN" sz="2000" dirty="0">
                  <a:solidFill>
                    <a:srgbClr val="00B050"/>
                  </a:solidFill>
                  <a:latin typeface="+mj-lt"/>
                  <a:cs typeface="Times New Roman" panose="02020603050405020304" pitchFamily="18" charset="0"/>
                </a:rPr>
                <a:t>✔️</a:t>
              </a:r>
              <a:r>
                <a:rPr lang="vi-VN" sz="2000" b="1" dirty="0">
                  <a:latin typeface="+mj-lt"/>
                </a:rPr>
                <a:t> Đơn vị bầu cử số 04:</a:t>
              </a:r>
              <a:r>
                <a:rPr lang="vi-VN" sz="2000" dirty="0">
                  <a:latin typeface="+mj-lt"/>
                </a:rPr>
                <a:t> Bao gồm địa bàn </a:t>
              </a:r>
              <a:r>
                <a:rPr lang="vi-VN" sz="2000" b="1" dirty="0">
                  <a:latin typeface="+mj-lt"/>
                </a:rPr>
                <a:t>09 thôn</a:t>
              </a:r>
              <a:r>
                <a:rPr lang="vi-VN" sz="2000" dirty="0">
                  <a:latin typeface="+mj-lt"/>
                </a:rPr>
                <a:t>: </a:t>
              </a:r>
              <a:r>
                <a:rPr lang="vi-VN" sz="2000" b="1" dirty="0">
                  <a:latin typeface="+mj-lt"/>
                </a:rPr>
                <a:t>Yên Trường, Đình Tràng, Lương Xá, Lưu Khê, Vũ Ngoại, Vũ Nội, Bặt Trung, Bặt Ngõ, Bặt Chùa</a:t>
              </a:r>
              <a:endParaRPr lang="en-US" sz="2000" b="1" dirty="0">
                <a:solidFill>
                  <a:srgbClr val="00B050"/>
                </a:solidFill>
                <a:latin typeface="+mj-lt"/>
                <a:cs typeface="Times New Roman" panose="02020603050405020304" pitchFamily="18" charset="0"/>
              </a:endParaRPr>
            </a:p>
            <a:p>
              <a:pPr>
                <a:lnSpc>
                  <a:spcPts val="3000"/>
                </a:lnSpc>
                <a:spcBef>
                  <a:spcPct val="0"/>
                </a:spcBef>
              </a:pPr>
              <a:r>
                <a:rPr lang="vi-VN" sz="2000" dirty="0">
                  <a:solidFill>
                    <a:srgbClr val="00B050"/>
                  </a:solidFill>
                  <a:latin typeface="+mj-lt"/>
                  <a:cs typeface="Times New Roman" panose="02020603050405020304" pitchFamily="18" charset="0"/>
                </a:rPr>
                <a:t>✔️</a:t>
              </a:r>
              <a:r>
                <a:rPr lang="vi-VN" sz="2000" b="1" dirty="0">
                  <a:latin typeface="+mj-lt"/>
                </a:rPr>
                <a:t> Đơn vị bầu cử số 05:</a:t>
              </a:r>
              <a:r>
                <a:rPr lang="vi-VN" sz="2000" dirty="0">
                  <a:latin typeface="+mj-lt"/>
                </a:rPr>
                <a:t> Bao gồm địa bàn </a:t>
              </a:r>
              <a:r>
                <a:rPr lang="vi-VN" sz="2000" b="1" dirty="0">
                  <a:latin typeface="+mj-lt"/>
                </a:rPr>
                <a:t>05 thôn</a:t>
              </a:r>
              <a:r>
                <a:rPr lang="vi-VN" sz="2000" dirty="0">
                  <a:latin typeface="+mj-lt"/>
                </a:rPr>
                <a:t>: </a:t>
              </a:r>
              <a:r>
                <a:rPr lang="vi-VN" sz="2000" b="1" dirty="0">
                  <a:latin typeface="+mj-lt"/>
                </a:rPr>
                <a:t>Xà Cầu, Đạo Tú, Cầu Bầu, Phú Lương Thượng, Phú Lương Hạ</a:t>
              </a:r>
              <a:r>
                <a:rPr lang="en-US" sz="2000" b="1" dirty="0">
                  <a:latin typeface="+mj-lt"/>
                </a:rPr>
                <a:t>.</a:t>
              </a:r>
              <a:endParaRPr lang="en-US" sz="2000" dirty="0">
                <a:solidFill>
                  <a:srgbClr val="002060"/>
                </a:solidFill>
                <a:latin typeface="+mj-lt"/>
                <a:ea typeface="TT Interphases Bold"/>
                <a:cs typeface="Times New Roman" panose="02020603050405020304" pitchFamily="18" charset="0"/>
                <a:sym typeface="TT Interphases Bold"/>
              </a:endParaRPr>
            </a:p>
            <a:p>
              <a:pPr algn="ctr">
                <a:lnSpc>
                  <a:spcPts val="3000"/>
                </a:lnSpc>
                <a:spcBef>
                  <a:spcPct val="0"/>
                </a:spcBef>
              </a:pPr>
              <a:endParaRPr lang="en-US" sz="2500" dirty="0">
                <a:solidFill>
                  <a:srgbClr val="002060"/>
                </a:solidFill>
                <a:latin typeface="+mj-lt"/>
                <a:ea typeface="TT Interphases"/>
                <a:cs typeface="Times New Roman" panose="02020603050405020304" pitchFamily="18" charset="0"/>
                <a:sym typeface="TT Interphases"/>
              </a:endParaRPr>
            </a:p>
          </p:txBody>
        </p:sp>
      </p:grpSp>
      <p:sp>
        <p:nvSpPr>
          <p:cNvPr id="5" name="TextBox 5"/>
          <p:cNvSpPr txBox="1"/>
          <p:nvPr/>
        </p:nvSpPr>
        <p:spPr>
          <a:xfrm>
            <a:off x="1512778" y="1461859"/>
            <a:ext cx="4846320" cy="1130118"/>
          </a:xfrm>
          <a:prstGeom prst="rect">
            <a:avLst/>
          </a:prstGeom>
        </p:spPr>
        <p:txBody>
          <a:bodyPr lIns="0" tIns="0" rIns="0" bIns="0" rtlCol="0" anchor="t">
            <a:spAutoFit/>
          </a:bodyPr>
          <a:lstStyle/>
          <a:p>
            <a:pPr algn="ctr">
              <a:lnSpc>
                <a:spcPts val="7999"/>
              </a:lnSpc>
              <a:spcBef>
                <a:spcPct val="0"/>
              </a:spcBef>
            </a:pPr>
            <a:r>
              <a:rPr lang="en-US" sz="12000" b="1" spc="-159" dirty="0">
                <a:solidFill>
                  <a:srgbClr val="002060"/>
                </a:solidFill>
                <a:latin typeface="Times New Roman" panose="02020603050405020304" pitchFamily="18" charset="0"/>
                <a:ea typeface="TT Ramillas"/>
                <a:cs typeface="Times New Roman" panose="02020603050405020304" pitchFamily="18" charset="0"/>
                <a:sym typeface="TT Ramillas"/>
              </a:rPr>
              <a:t>05</a:t>
            </a:r>
          </a:p>
        </p:txBody>
      </p:sp>
      <p:sp>
        <p:nvSpPr>
          <p:cNvPr id="6" name="TextBox 6"/>
          <p:cNvSpPr txBox="1"/>
          <p:nvPr/>
        </p:nvSpPr>
        <p:spPr>
          <a:xfrm>
            <a:off x="7940212" y="1595432"/>
            <a:ext cx="4846320" cy="1130118"/>
          </a:xfrm>
          <a:prstGeom prst="rect">
            <a:avLst/>
          </a:prstGeom>
        </p:spPr>
        <p:txBody>
          <a:bodyPr lIns="0" tIns="0" rIns="0" bIns="0" rtlCol="0" anchor="t">
            <a:spAutoFit/>
          </a:bodyPr>
          <a:lstStyle/>
          <a:p>
            <a:pPr algn="ctr">
              <a:lnSpc>
                <a:spcPts val="7999"/>
              </a:lnSpc>
              <a:spcBef>
                <a:spcPct val="0"/>
              </a:spcBef>
            </a:pPr>
            <a:r>
              <a:rPr lang="en-US" sz="12000" b="1" spc="-159" dirty="0">
                <a:solidFill>
                  <a:srgbClr val="002060"/>
                </a:solidFill>
                <a:latin typeface="Times New Roman" panose="02020603050405020304" pitchFamily="18" charset="0"/>
                <a:ea typeface="TT Ramillas"/>
                <a:cs typeface="Times New Roman" panose="02020603050405020304" pitchFamily="18" charset="0"/>
                <a:sym typeface="TT Ramillas"/>
              </a:rPr>
              <a:t>29</a:t>
            </a:r>
          </a:p>
        </p:txBody>
      </p:sp>
      <p:grpSp>
        <p:nvGrpSpPr>
          <p:cNvPr id="7" name="Group 7"/>
          <p:cNvGrpSpPr/>
          <p:nvPr/>
        </p:nvGrpSpPr>
        <p:grpSpPr>
          <a:xfrm>
            <a:off x="7016499" y="2612487"/>
            <a:ext cx="5890911" cy="2673847"/>
            <a:chOff x="-2582193" y="-1496297"/>
            <a:chExt cx="10613203" cy="3161095"/>
          </a:xfrm>
        </p:grpSpPr>
        <p:sp>
          <p:nvSpPr>
            <p:cNvPr id="8" name="TextBox 8"/>
            <p:cNvSpPr txBox="1"/>
            <p:nvPr/>
          </p:nvSpPr>
          <p:spPr>
            <a:xfrm>
              <a:off x="-2582193" y="-1496297"/>
              <a:ext cx="9400896" cy="512961"/>
            </a:xfrm>
            <a:prstGeom prst="rect">
              <a:avLst/>
            </a:prstGeom>
          </p:spPr>
          <p:txBody>
            <a:bodyPr wrap="square" lIns="0" tIns="0" rIns="0" bIns="0" rtlCol="0" anchor="t">
              <a:spAutoFit/>
            </a:bodyPr>
            <a:lstStyle/>
            <a:p>
              <a:pPr algn="ctr">
                <a:lnSpc>
                  <a:spcPts val="2399"/>
                </a:lnSpc>
                <a:spcBef>
                  <a:spcPct val="0"/>
                </a:spcBef>
              </a:pPr>
              <a:r>
                <a:rPr lang="en-US" sz="7000" dirty="0">
                  <a:solidFill>
                    <a:schemeClr val="accent2">
                      <a:lumMod val="75000"/>
                    </a:schemeClr>
                  </a:solidFill>
                </a:rPr>
                <a:t>🏘</a:t>
              </a:r>
              <a:r>
                <a:rPr lang="vi-VN" sz="5000" dirty="0"/>
                <a:t> </a:t>
              </a:r>
              <a:r>
                <a:rPr lang="en-US" sz="3200" b="1" spc="-47" dirty="0">
                  <a:solidFill>
                    <a:srgbClr val="002060"/>
                  </a:solidFill>
                  <a:latin typeface="Times New Roman" panose="02020603050405020304" pitchFamily="18" charset="0"/>
                  <a:cs typeface="Times New Roman" panose="02020603050405020304" pitchFamily="18" charset="0"/>
                  <a:sym typeface="TT Ramillas"/>
                </a:rPr>
                <a:t>Khu </a:t>
              </a:r>
              <a:r>
                <a:rPr lang="en-US" sz="3200" b="1" spc="-47" dirty="0" err="1">
                  <a:solidFill>
                    <a:srgbClr val="002060"/>
                  </a:solidFill>
                  <a:latin typeface="Times New Roman" panose="02020603050405020304" pitchFamily="18" charset="0"/>
                  <a:cs typeface="Times New Roman" panose="02020603050405020304" pitchFamily="18" charset="0"/>
                  <a:sym typeface="TT Ramillas"/>
                </a:rPr>
                <a:t>vực</a:t>
              </a:r>
              <a:r>
                <a:rPr lang="en-US" sz="3200" b="1" spc="-47" dirty="0">
                  <a:solidFill>
                    <a:srgbClr val="002060"/>
                  </a:solidFill>
                  <a:latin typeface="Times New Roman" panose="02020603050405020304" pitchFamily="18" charset="0"/>
                  <a:cs typeface="Times New Roman" panose="02020603050405020304" pitchFamily="18" charset="0"/>
                  <a:sym typeface="TT Ramillas"/>
                </a:rPr>
                <a:t> </a:t>
              </a:r>
              <a:r>
                <a:rPr lang="en-US" sz="3200" b="1" spc="-47" dirty="0" err="1">
                  <a:solidFill>
                    <a:srgbClr val="002060"/>
                  </a:solidFill>
                  <a:latin typeface="Times New Roman" panose="02020603050405020304" pitchFamily="18" charset="0"/>
                  <a:cs typeface="Times New Roman" panose="02020603050405020304" pitchFamily="18" charset="0"/>
                  <a:sym typeface="TT Ramillas"/>
                </a:rPr>
                <a:t>bỏ</a:t>
              </a:r>
              <a:r>
                <a:rPr lang="en-US" sz="3200" b="1" spc="-47" dirty="0">
                  <a:solidFill>
                    <a:srgbClr val="002060"/>
                  </a:solidFill>
                  <a:latin typeface="Times New Roman" panose="02020603050405020304" pitchFamily="18" charset="0"/>
                  <a:cs typeface="Times New Roman" panose="02020603050405020304" pitchFamily="18" charset="0"/>
                  <a:sym typeface="TT Ramillas"/>
                </a:rPr>
                <a:t> </a:t>
              </a:r>
              <a:r>
                <a:rPr lang="en-US" sz="3200" b="1" spc="-47" dirty="0" err="1">
                  <a:solidFill>
                    <a:srgbClr val="002060"/>
                  </a:solidFill>
                  <a:latin typeface="Times New Roman" panose="02020603050405020304" pitchFamily="18" charset="0"/>
                  <a:cs typeface="Times New Roman" panose="02020603050405020304" pitchFamily="18" charset="0"/>
                  <a:sym typeface="TT Ramillas"/>
                </a:rPr>
                <a:t>phiếu</a:t>
              </a:r>
              <a:endParaRPr lang="en-US" sz="3200" b="1" spc="-47" dirty="0">
                <a:solidFill>
                  <a:srgbClr val="002060"/>
                </a:solidFill>
                <a:latin typeface="Times New Roman" panose="02020603050405020304" pitchFamily="18" charset="0"/>
                <a:ea typeface="TT Ramillas"/>
                <a:cs typeface="Times New Roman" panose="02020603050405020304" pitchFamily="18" charset="0"/>
                <a:sym typeface="TT Ramillas"/>
              </a:endParaRPr>
            </a:p>
          </p:txBody>
        </p:sp>
        <p:sp>
          <p:nvSpPr>
            <p:cNvPr id="9" name="TextBox 9"/>
            <p:cNvSpPr txBox="1"/>
            <p:nvPr/>
          </p:nvSpPr>
          <p:spPr>
            <a:xfrm>
              <a:off x="-2250332" y="-609340"/>
              <a:ext cx="10281342" cy="2274138"/>
            </a:xfrm>
            <a:prstGeom prst="rect">
              <a:avLst/>
            </a:prstGeom>
          </p:spPr>
          <p:txBody>
            <a:bodyPr wrap="square" lIns="0" tIns="0" rIns="0" bIns="0" rtlCol="0" anchor="t">
              <a:spAutoFit/>
            </a:bodyPr>
            <a:lstStyle/>
            <a:p>
              <a:pPr algn="ctr">
                <a:lnSpc>
                  <a:spcPts val="3000"/>
                </a:lnSpc>
                <a:spcBef>
                  <a:spcPct val="0"/>
                </a:spcBef>
              </a:pPr>
              <a:r>
                <a:rPr lang="vi-VN" sz="2500" dirty="0">
                  <a:latin typeface="+mj-lt"/>
                  <a:cs typeface="Times New Roman" panose="02020603050405020304" pitchFamily="18" charset="0"/>
                </a:rPr>
                <a:t>Xã Ứng Thiên hiện có </a:t>
              </a:r>
              <a:r>
                <a:rPr lang="vi-VN" sz="2500" b="1" dirty="0">
                  <a:latin typeface="+mj-lt"/>
                  <a:cs typeface="Times New Roman" panose="02020603050405020304" pitchFamily="18" charset="0"/>
                </a:rPr>
                <a:t>29 thôn</a:t>
              </a:r>
              <a:r>
                <a:rPr lang="vi-VN" sz="2500" dirty="0">
                  <a:latin typeface="+mj-lt"/>
                  <a:cs typeface="Times New Roman" panose="02020603050405020304" pitchFamily="18" charset="0"/>
                </a:rPr>
                <a:t>, tương ứng với </a:t>
              </a:r>
              <a:r>
                <a:rPr lang="vi-VN" sz="2500" b="1" dirty="0">
                  <a:latin typeface="+mj-lt"/>
                  <a:cs typeface="Times New Roman" panose="02020603050405020304" pitchFamily="18" charset="0"/>
                </a:rPr>
                <a:t>29 khu vực bỏ</a:t>
              </a:r>
              <a:r>
                <a:rPr lang="en-US" sz="2500" b="1" dirty="0">
                  <a:latin typeface="+mj-lt"/>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phiếu</a:t>
              </a:r>
              <a:r>
                <a:rPr lang="en-US" sz="2500" b="1"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nằm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trong</a:t>
              </a:r>
              <a:r>
                <a:rPr lang="en-US" altLang="en-US" sz="2500" dirty="0">
                  <a:latin typeface="Times New Roman" panose="02020603050405020304" pitchFamily="18" charset="0"/>
                  <a:cs typeface="Times New Roman" panose="02020603050405020304" pitchFamily="18" charset="0"/>
                </a:rPr>
                <a:t> </a:t>
              </a:r>
              <a:r>
                <a:rPr lang="en-US" altLang="en-US" sz="2500" b="1" dirty="0">
                  <a:latin typeface="Times New Roman" panose="02020603050405020304" pitchFamily="18" charset="0"/>
                  <a:cs typeface="Times New Roman" panose="02020603050405020304" pitchFamily="18" charset="0"/>
                </a:rPr>
                <a:t>05 </a:t>
              </a:r>
              <a:r>
                <a:rPr lang="en-US" altLang="en-US" sz="2500" b="1" dirty="0" err="1">
                  <a:latin typeface="Times New Roman" panose="02020603050405020304" pitchFamily="18" charset="0"/>
                  <a:cs typeface="Times New Roman" panose="02020603050405020304" pitchFamily="18" charset="0"/>
                </a:rPr>
                <a:t>đơn</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vị</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bầu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cử</a:t>
              </a:r>
              <a:r>
                <a:rPr lang="en-US" altLang="en-US" sz="2500" b="1"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nêu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trên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Mỗi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đơn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vị</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bầu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cử</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này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được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ấn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định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bầu</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ra</a:t>
              </a:r>
              <a:r>
                <a:rPr lang="en-US" altLang="en-US" sz="2500" dirty="0">
                  <a:latin typeface="Times New Roman" panose="02020603050405020304" pitchFamily="18" charset="0"/>
                  <a:cs typeface="Times New Roman" panose="02020603050405020304" pitchFamily="18" charset="0"/>
                </a:rPr>
                <a:t> </a:t>
              </a:r>
              <a:r>
                <a:rPr lang="en-US" altLang="en-US" sz="2500" b="1" dirty="0">
                  <a:latin typeface="Times New Roman" panose="02020603050405020304" pitchFamily="18" charset="0"/>
                  <a:cs typeface="Times New Roman" panose="02020603050405020304" pitchFamily="18" charset="0"/>
                </a:rPr>
                <a:t>05 </a:t>
              </a:r>
              <a:r>
                <a:rPr lang="en-US" altLang="en-US" sz="2500" b="1" dirty="0" err="1">
                  <a:latin typeface="Times New Roman" panose="02020603050405020304" pitchFamily="18" charset="0"/>
                  <a:cs typeface="Times New Roman" panose="02020603050405020304" pitchFamily="18" charset="0"/>
                </a:rPr>
                <a:t>đại</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biểu</a:t>
              </a:r>
              <a:r>
                <a:rPr lang="en-US" altLang="en-US" sz="2500" b="1" dirty="0">
                  <a:latin typeface="Times New Roman" panose="02020603050405020304" pitchFamily="18" charset="0"/>
                  <a:cs typeface="Times New Roman" panose="02020603050405020304" pitchFamily="18" charset="0"/>
                </a:rPr>
                <a:t> HĐND </a:t>
              </a:r>
              <a:r>
                <a:rPr lang="en-US" altLang="en-US" sz="2500" b="1" dirty="0" err="1">
                  <a:latin typeface="Times New Roman" panose="02020603050405020304" pitchFamily="18" charset="0"/>
                  <a:cs typeface="Times New Roman" panose="02020603050405020304" pitchFamily="18" charset="0"/>
                </a:rPr>
                <a:t>xã</a:t>
              </a:r>
              <a:r>
                <a:rPr lang="en-US" altLang="en-US" sz="2500" b="1" dirty="0">
                  <a:latin typeface="Times New Roman" panose="02020603050405020304" pitchFamily="18" charset="0"/>
                  <a:cs typeface="Times New Roman" panose="02020603050405020304" pitchFamily="18" charset="0"/>
                </a:rPr>
                <a:t>. </a:t>
              </a:r>
            </a:p>
            <a:p>
              <a:pPr algn="ctr">
                <a:lnSpc>
                  <a:spcPts val="3000"/>
                </a:lnSpc>
                <a:spcBef>
                  <a:spcPct val="0"/>
                </a:spcBef>
              </a:pPr>
              <a:r>
                <a:rPr lang="en-US" sz="2500" dirty="0">
                  <a:latin typeface="Times New Roman" panose="02020603050405020304" pitchFamily="18" charset="0"/>
                  <a:cs typeface="Times New Roman" panose="02020603050405020304" pitchFamily="18" charset="0"/>
                </a:rPr>
                <a:t> </a:t>
              </a:r>
              <a:endParaRPr lang="en-US" sz="3000" dirty="0">
                <a:latin typeface="+mj-lt"/>
                <a:cs typeface="Times New Roman" panose="02020603050405020304" pitchFamily="18" charset="0"/>
                <a:sym typeface="TT Interphases"/>
              </a:endParaRPr>
            </a:p>
          </p:txBody>
        </p:sp>
      </p:grpSp>
      <p:sp>
        <p:nvSpPr>
          <p:cNvPr id="10" name="AutoShape 10"/>
          <p:cNvSpPr/>
          <p:nvPr/>
        </p:nvSpPr>
        <p:spPr>
          <a:xfrm>
            <a:off x="8640510" y="2479080"/>
            <a:ext cx="3695700" cy="0"/>
          </a:xfrm>
          <a:prstGeom prst="line">
            <a:avLst/>
          </a:prstGeom>
          <a:ln w="19050" cap="flat">
            <a:solidFill>
              <a:srgbClr val="87BCF7"/>
            </a:solidFill>
            <a:prstDash val="solid"/>
            <a:headEnd type="none" w="sm" len="sm"/>
            <a:tailEnd type="none" w="sm" len="sm"/>
          </a:ln>
        </p:spPr>
        <p:txBody>
          <a:bodyPr/>
          <a:lstStyle/>
          <a:p>
            <a:endParaRPr lang="en-US"/>
          </a:p>
        </p:txBody>
      </p:sp>
      <p:sp>
        <p:nvSpPr>
          <p:cNvPr id="11" name="AutoShape 11"/>
          <p:cNvSpPr/>
          <p:nvPr/>
        </p:nvSpPr>
        <p:spPr>
          <a:xfrm>
            <a:off x="2343027" y="2282978"/>
            <a:ext cx="3695700" cy="0"/>
          </a:xfrm>
          <a:prstGeom prst="line">
            <a:avLst/>
          </a:prstGeom>
          <a:ln w="19050" cap="flat">
            <a:solidFill>
              <a:srgbClr val="87BCF7"/>
            </a:solidFill>
            <a:prstDash val="solid"/>
            <a:headEnd type="none" w="sm" len="sm"/>
            <a:tailEnd type="none" w="sm" len="sm"/>
          </a:ln>
        </p:spPr>
        <p:txBody>
          <a:bodyPr/>
          <a:lstStyle/>
          <a:p>
            <a:endParaRPr lang="en-US"/>
          </a:p>
        </p:txBody>
      </p:sp>
      <p:grpSp>
        <p:nvGrpSpPr>
          <p:cNvPr id="12" name="Group 12"/>
          <p:cNvGrpSpPr/>
          <p:nvPr/>
        </p:nvGrpSpPr>
        <p:grpSpPr>
          <a:xfrm>
            <a:off x="7019226" y="6444793"/>
            <a:ext cx="716280" cy="716280"/>
            <a:chOff x="0" y="0"/>
            <a:chExt cx="1193800" cy="1193800"/>
          </a:xfrm>
        </p:grpSpPr>
        <p:grpSp>
          <p:nvGrpSpPr>
            <p:cNvPr id="13" name="Group 13"/>
            <p:cNvGrpSpPr/>
            <p:nvPr/>
          </p:nvGrpSpPr>
          <p:grpSpPr>
            <a:xfrm>
              <a:off x="0" y="0"/>
              <a:ext cx="1193800" cy="119380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FFFFFF"/>
                </a:solidFill>
                <a:prstDash val="solid"/>
                <a:miter/>
              </a:ln>
            </p:spPr>
            <p:txBody>
              <a:bodyPr/>
              <a:lstStyle/>
              <a:p>
                <a:endParaRPr lang="en-US"/>
              </a:p>
            </p:txBody>
          </p:sp>
          <p:sp>
            <p:nvSpPr>
              <p:cNvPr id="15" name="TextBox 15"/>
              <p:cNvSpPr txBox="1"/>
              <p:nvPr/>
            </p:nvSpPr>
            <p:spPr>
              <a:xfrm>
                <a:off x="76200" y="9525"/>
                <a:ext cx="660400" cy="727075"/>
              </a:xfrm>
              <a:prstGeom prst="rect">
                <a:avLst/>
              </a:prstGeom>
            </p:spPr>
            <p:txBody>
              <a:bodyPr lIns="40640" tIns="40640" rIns="40640" bIns="40640" rtlCol="0" anchor="ctr"/>
              <a:lstStyle/>
              <a:p>
                <a:pPr algn="ctr">
                  <a:lnSpc>
                    <a:spcPts val="2400"/>
                  </a:lnSpc>
                </a:pPr>
                <a:endParaRPr sz="1440"/>
              </a:p>
            </p:txBody>
          </p:sp>
        </p:grpSp>
        <p:sp>
          <p:nvSpPr>
            <p:cNvPr id="16" name="Freeform 16"/>
            <p:cNvSpPr/>
            <p:nvPr/>
          </p:nvSpPr>
          <p:spPr>
            <a:xfrm>
              <a:off x="302457" y="301921"/>
              <a:ext cx="588886" cy="589958"/>
            </a:xfrm>
            <a:custGeom>
              <a:avLst/>
              <a:gdLst/>
              <a:ahLst/>
              <a:cxnLst/>
              <a:rect l="l" t="t" r="r" b="b"/>
              <a:pathLst>
                <a:path w="588886" h="589958">
                  <a:moveTo>
                    <a:pt x="0" y="0"/>
                  </a:moveTo>
                  <a:lnTo>
                    <a:pt x="588886" y="0"/>
                  </a:lnTo>
                  <a:lnTo>
                    <a:pt x="588886" y="589958"/>
                  </a:lnTo>
                  <a:lnTo>
                    <a:pt x="0" y="5899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7" name="Rectangle 16"/>
          <p:cNvSpPr/>
          <p:nvPr/>
        </p:nvSpPr>
        <p:spPr>
          <a:xfrm>
            <a:off x="1512778" y="521051"/>
            <a:ext cx="9796273" cy="682046"/>
          </a:xfrm>
          <a:prstGeom prst="rect">
            <a:avLst/>
          </a:prstGeom>
        </p:spPr>
        <p:txBody>
          <a:bodyPr wrap="none">
            <a:spAutoFit/>
          </a:bodyPr>
          <a:lstStyle/>
          <a:p>
            <a:pPr algn="ctr">
              <a:lnSpc>
                <a:spcPts val="5100"/>
              </a:lnSpc>
            </a:pPr>
            <a:r>
              <a:rPr lang="en-US" sz="3200" b="1" dirty="0">
                <a:solidFill>
                  <a:srgbClr val="403CCF"/>
                </a:solidFill>
                <a:latin typeface="Times New Roman" panose="02020603050405020304" pitchFamily="18" charset="0"/>
                <a:ea typeface="Libre Baskerville" pitchFamily="34" charset="-122"/>
                <a:cs typeface="Times New Roman" panose="02020603050405020304" pitchFamily="18" charset="0"/>
              </a:rPr>
              <a:t>PHẦN II –ĐƠN VỊ BẦU CỬ, KHU VỰC BỎ PHIẾU</a:t>
            </a:r>
            <a:endParaRPr lang="en-US" sz="3200" b="1" dirty="0">
              <a:latin typeface="Times New Roman" panose="02020603050405020304" pitchFamily="18" charset="0"/>
              <a:cs typeface="Times New Roman" panose="02020603050405020304" pitchFamily="18" charset="0"/>
            </a:endParaRPr>
          </a:p>
        </p:txBody>
      </p:sp>
      <p:sp>
        <p:nvSpPr>
          <p:cNvPr id="22" name="Rectangle 5">
            <a:extLst>
              <a:ext uri="{FF2B5EF4-FFF2-40B4-BE49-F238E27FC236}">
                <a16:creationId xmlns:a16="http://schemas.microsoft.com/office/drawing/2014/main" id="{13912CBC-C9BF-7037-1E9A-759D7C37E5D6}"/>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99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1399" y="179025"/>
            <a:ext cx="9807941" cy="694101"/>
          </a:xfrm>
          <a:prstGeom prst="rect">
            <a:avLst/>
          </a:prstGeom>
        </p:spPr>
        <p:txBody>
          <a:bodyPr wrap="none">
            <a:spAutoFit/>
          </a:bodyPr>
          <a:lstStyle/>
          <a:p>
            <a:pPr>
              <a:lnSpc>
                <a:spcPts val="5050"/>
              </a:lnSpc>
            </a:pPr>
            <a:r>
              <a:rPr lang="en-US" sz="3700" b="1" dirty="0">
                <a:solidFill>
                  <a:srgbClr val="403CCF"/>
                </a:solidFill>
                <a:latin typeface="Times New Roman" panose="02020603050405020304" pitchFamily="18" charset="0"/>
                <a:ea typeface="Libre Baskerville" pitchFamily="34" charset="-122"/>
                <a:cs typeface="Times New Roman" panose="02020603050405020304" pitchFamily="18" charset="0"/>
              </a:rPr>
              <a:t>PHẦN III – TỔ CHỨC PHỤ TRÁCH BẦU CỬ</a:t>
            </a:r>
            <a:endParaRPr lang="en-US" sz="3700" b="1" dirty="0">
              <a:latin typeface="Times New Roman" panose="02020603050405020304" pitchFamily="18" charset="0"/>
              <a:cs typeface="Times New Roman" panose="02020603050405020304" pitchFamily="18" charset="0"/>
            </a:endParaRPr>
          </a:p>
        </p:txBody>
      </p:sp>
      <p:graphicFrame>
        <p:nvGraphicFramePr>
          <p:cNvPr id="15" name="Diagram 14"/>
          <p:cNvGraphicFramePr/>
          <p:nvPr>
            <p:extLst>
              <p:ext uri="{D42A27DB-BD31-4B8C-83A1-F6EECF244321}">
                <p14:modId xmlns:p14="http://schemas.microsoft.com/office/powerpoint/2010/main" val="3230470577"/>
              </p:ext>
            </p:extLst>
          </p:nvPr>
        </p:nvGraphicFramePr>
        <p:xfrm>
          <a:off x="216195" y="2105985"/>
          <a:ext cx="14414205" cy="612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394614" y="2254485"/>
            <a:ext cx="1082348" cy="1169551"/>
          </a:xfrm>
          <a:prstGeom prst="rect">
            <a:avLst/>
          </a:prstGeom>
        </p:spPr>
        <p:txBody>
          <a:bodyPr wrap="none">
            <a:spAutoFit/>
          </a:bodyPr>
          <a:lstStyle/>
          <a:p>
            <a:r>
              <a:rPr lang="en-US" sz="7000" dirty="0">
                <a:solidFill>
                  <a:schemeClr val="accent4">
                    <a:lumMod val="50000"/>
                  </a:schemeClr>
                </a:solidFill>
              </a:rPr>
              <a:t>🏛</a:t>
            </a:r>
          </a:p>
        </p:txBody>
      </p:sp>
      <p:sp>
        <p:nvSpPr>
          <p:cNvPr id="18" name="Rectangle 17"/>
          <p:cNvSpPr/>
          <p:nvPr/>
        </p:nvSpPr>
        <p:spPr>
          <a:xfrm>
            <a:off x="5420863" y="2254485"/>
            <a:ext cx="1210588" cy="1323439"/>
          </a:xfrm>
          <a:prstGeom prst="rect">
            <a:avLst/>
          </a:prstGeom>
        </p:spPr>
        <p:txBody>
          <a:bodyPr wrap="none">
            <a:spAutoFit/>
          </a:bodyPr>
          <a:lstStyle/>
          <a:p>
            <a:r>
              <a:rPr lang="en-US" sz="8000" dirty="0">
                <a:solidFill>
                  <a:srgbClr val="92D050"/>
                </a:solidFill>
              </a:rPr>
              <a:t>🗂</a:t>
            </a:r>
          </a:p>
        </p:txBody>
      </p:sp>
      <p:sp>
        <p:nvSpPr>
          <p:cNvPr id="19" name="Rectangle 18"/>
          <p:cNvSpPr/>
          <p:nvPr/>
        </p:nvSpPr>
        <p:spPr>
          <a:xfrm>
            <a:off x="10262552" y="2177541"/>
            <a:ext cx="1210588" cy="1323439"/>
          </a:xfrm>
          <a:prstGeom prst="rect">
            <a:avLst/>
          </a:prstGeom>
        </p:spPr>
        <p:txBody>
          <a:bodyPr wrap="none">
            <a:spAutoFit/>
          </a:bodyPr>
          <a:lstStyle/>
          <a:p>
            <a:r>
              <a:rPr lang="en-US" sz="8000" dirty="0">
                <a:solidFill>
                  <a:schemeClr val="accent2">
                    <a:lumMod val="50000"/>
                  </a:schemeClr>
                </a:solidFill>
              </a:rPr>
              <a:t>🗳</a:t>
            </a:r>
          </a:p>
        </p:txBody>
      </p:sp>
      <p:sp>
        <p:nvSpPr>
          <p:cNvPr id="21" name="Rectangle 20"/>
          <p:cNvSpPr/>
          <p:nvPr/>
        </p:nvSpPr>
        <p:spPr>
          <a:xfrm>
            <a:off x="573194" y="842423"/>
            <a:ext cx="10739848" cy="600164"/>
          </a:xfrm>
          <a:prstGeom prst="rect">
            <a:avLst/>
          </a:prstGeom>
        </p:spPr>
        <p:txBody>
          <a:bodyPr wrap="square">
            <a:spAutoFit/>
          </a:bodyPr>
          <a:lstStyle/>
          <a:p>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3.1.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Cơ</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cấu</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và</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nhiệm</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vụ</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của</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các</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vi-VN"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TCPT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3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3300" b="1" dirty="0">
              <a:solidFill>
                <a:srgbClr val="403CCF"/>
              </a:solidFill>
              <a:latin typeface="Times New Roman" panose="02020603050405020304" pitchFamily="18" charset="0"/>
              <a:ea typeface="Libre Baskerville" pitchFamily="34" charset="-122"/>
              <a:cs typeface="Times New Roman" panose="02020603050405020304" pitchFamily="18" charset="0"/>
            </a:endParaRPr>
          </a:p>
        </p:txBody>
      </p:sp>
      <p:sp>
        <p:nvSpPr>
          <p:cNvPr id="22" name="Rectangle 21"/>
          <p:cNvSpPr/>
          <p:nvPr/>
        </p:nvSpPr>
        <p:spPr>
          <a:xfrm>
            <a:off x="573194" y="1377943"/>
            <a:ext cx="13960548" cy="646331"/>
          </a:xfrm>
          <a:prstGeom prst="rect">
            <a:avLst/>
          </a:prstGeom>
        </p:spPr>
        <p:txBody>
          <a:bodyPr wrap="square">
            <a:spAutoFit/>
          </a:bodyPr>
          <a:lstStyle/>
          <a:p>
            <a:r>
              <a:rPr lang="en-US" b="1" dirty="0" err="1">
                <a:solidFill>
                  <a:srgbClr val="002060"/>
                </a:solidFill>
                <a:latin typeface="Times New Roman" panose="02020603050405020304" pitchFamily="18" charset="0"/>
                <a:ea typeface="Times New Roman" panose="02020603050405020304" pitchFamily="18" charset="0"/>
              </a:rPr>
              <a:t>Tiêu</a:t>
            </a:r>
            <a:r>
              <a:rPr lang="en-US" b="1" dirty="0">
                <a:solidFill>
                  <a:srgbClr val="002060"/>
                </a:solidFill>
                <a:latin typeface="Times New Roman" panose="02020603050405020304" pitchFamily="18" charset="0"/>
                <a:ea typeface="Times New Roman" panose="02020603050405020304" pitchFamily="18" charset="0"/>
              </a:rPr>
              <a:t> </a:t>
            </a:r>
            <a:r>
              <a:rPr lang="en-US" b="1" dirty="0" err="1">
                <a:solidFill>
                  <a:srgbClr val="002060"/>
                </a:solidFill>
                <a:latin typeface="Times New Roman" panose="02020603050405020304" pitchFamily="18" charset="0"/>
                <a:ea typeface="Times New Roman" panose="02020603050405020304" pitchFamily="18" charset="0"/>
              </a:rPr>
              <a:t>chuẩn</a:t>
            </a:r>
            <a:r>
              <a:rPr lang="en-US" b="1" dirty="0">
                <a:solidFill>
                  <a:srgbClr val="002060"/>
                </a:solidFill>
                <a:latin typeface="Times New Roman" panose="02020603050405020304" pitchFamily="18" charset="0"/>
                <a:ea typeface="Times New Roman" panose="02020603050405020304" pitchFamily="18" charset="0"/>
              </a:rPr>
              <a:t> </a:t>
            </a:r>
            <a:r>
              <a:rPr lang="en-US" b="1" dirty="0" err="1">
                <a:solidFill>
                  <a:srgbClr val="002060"/>
                </a:solidFill>
                <a:latin typeface="Times New Roman" panose="02020603050405020304" pitchFamily="18" charset="0"/>
                <a:ea typeface="Times New Roman" panose="02020603050405020304" pitchFamily="18" charset="0"/>
              </a:rPr>
              <a:t>thành</a:t>
            </a:r>
            <a:r>
              <a:rPr lang="en-US" b="1" dirty="0">
                <a:solidFill>
                  <a:srgbClr val="002060"/>
                </a:solidFill>
                <a:latin typeface="Times New Roman" panose="02020603050405020304" pitchFamily="18" charset="0"/>
                <a:ea typeface="Times New Roman" panose="02020603050405020304" pitchFamily="18" charset="0"/>
              </a:rPr>
              <a:t> </a:t>
            </a:r>
            <a:r>
              <a:rPr lang="en-US" b="1" dirty="0" err="1">
                <a:solidFill>
                  <a:srgbClr val="002060"/>
                </a:solidFill>
                <a:latin typeface="Times New Roman" panose="02020603050405020304" pitchFamily="18" charset="0"/>
                <a:ea typeface="Times New Roman" panose="02020603050405020304" pitchFamily="18" charset="0"/>
              </a:rPr>
              <a:t>viên</a:t>
            </a:r>
            <a:r>
              <a:rPr lang="en-US" b="1" dirty="0">
                <a:solidFill>
                  <a:srgbClr val="002060"/>
                </a:solidFill>
                <a:latin typeface="Times New Roman" panose="02020603050405020304" pitchFamily="18" charset="0"/>
                <a:ea typeface="Times New Roman" panose="02020603050405020304" pitchFamily="18" charset="0"/>
              </a:rPr>
              <a:t>: </a:t>
            </a:r>
            <a:r>
              <a:rPr lang="vi-VN" dirty="0">
                <a:solidFill>
                  <a:srgbClr val="002060"/>
                </a:solidFill>
                <a:latin typeface="Times New Roman" panose="02020603050405020304" pitchFamily="18" charset="0"/>
                <a:ea typeface="Times New Roman" panose="02020603050405020304" pitchFamily="18" charset="0"/>
              </a:rPr>
              <a:t>Có phẩm chất chính trị, đạo đức tốt, được quần chúng tín nhiệm</a:t>
            </a:r>
            <a:r>
              <a:rPr lang="en-US" dirty="0">
                <a:solidFill>
                  <a:srgbClr val="002060"/>
                </a:solidFill>
                <a:latin typeface="Times New Roman" panose="02020603050405020304" pitchFamily="18" charset="0"/>
                <a:ea typeface="Times New Roman" panose="02020603050405020304" pitchFamily="18" charset="0"/>
              </a:rPr>
              <a:t>, </a:t>
            </a:r>
            <a:r>
              <a:rPr lang="vi-VN" dirty="0">
                <a:solidFill>
                  <a:srgbClr val="002060"/>
                </a:solidFill>
                <a:latin typeface="Times New Roman" panose="02020603050405020304" pitchFamily="18" charset="0"/>
                <a:ea typeface="Times New Roman" panose="02020603050405020304" pitchFamily="18" charset="0"/>
              </a:rPr>
              <a:t>hiểu biết pháp luật</a:t>
            </a:r>
            <a:r>
              <a:rPr lang="en-US" dirty="0">
                <a:solidFill>
                  <a:srgbClr val="00206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có</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kinh</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nghiệm</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về</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công</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nghệ</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thông</a:t>
            </a:r>
            <a:r>
              <a:rPr lang="en-US" dirty="0">
                <a:solidFill>
                  <a:srgbClr val="FF0000"/>
                </a:solidFill>
                <a:latin typeface="Times New Roman" panose="02020603050405020304" pitchFamily="18" charset="0"/>
                <a:ea typeface="Times New Roman" panose="02020603050405020304" pitchFamily="18" charset="0"/>
              </a:rPr>
              <a:t> tin, </a:t>
            </a:r>
            <a:r>
              <a:rPr lang="en-US" dirty="0" err="1">
                <a:solidFill>
                  <a:srgbClr val="FF0000"/>
                </a:solidFill>
                <a:latin typeface="Times New Roman" panose="02020603050405020304" pitchFamily="18" charset="0"/>
                <a:ea typeface="Times New Roman" panose="02020603050405020304" pitchFamily="18" charset="0"/>
              </a:rPr>
              <a:t>chuyển</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đổi</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số</a:t>
            </a:r>
            <a:r>
              <a:rPr lang="en-US" dirty="0">
                <a:solidFill>
                  <a:srgbClr val="FF0000"/>
                </a:solidFill>
                <a:latin typeface="Times New Roman" panose="02020603050405020304" pitchFamily="18" charset="0"/>
                <a:ea typeface="Times New Roman" panose="02020603050405020304" pitchFamily="18" charset="0"/>
              </a:rPr>
              <a:t> </a:t>
            </a:r>
            <a:r>
              <a:rPr lang="vi-VN" dirty="0">
                <a:solidFill>
                  <a:srgbClr val="FF0000"/>
                </a:solidFill>
                <a:latin typeface="Times New Roman" panose="02020603050405020304" pitchFamily="18" charset="0"/>
                <a:ea typeface="Times New Roman" panose="02020603050405020304" pitchFamily="18" charset="0"/>
              </a:rPr>
              <a:t>và kinh nghiệm thực hiện công tác bầu cử</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trước</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đó</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nếu</a:t>
            </a:r>
            <a:r>
              <a:rPr lang="en-US" dirty="0">
                <a:solidFill>
                  <a:srgbClr val="FF0000"/>
                </a:solidFill>
                <a:latin typeface="Times New Roman" panose="02020603050405020304" pitchFamily="18" charset="0"/>
                <a:ea typeface="Times New Roman" panose="02020603050405020304" pitchFamily="18" charset="0"/>
              </a:rPr>
              <a:t> </a:t>
            </a:r>
            <a:r>
              <a:rPr lang="en-US" dirty="0" err="1">
                <a:solidFill>
                  <a:srgbClr val="FF0000"/>
                </a:solidFill>
                <a:latin typeface="Times New Roman" panose="02020603050405020304" pitchFamily="18" charset="0"/>
                <a:ea typeface="Times New Roman" panose="02020603050405020304" pitchFamily="18" charset="0"/>
              </a:rPr>
              <a:t>có</a:t>
            </a:r>
            <a:r>
              <a:rPr lang="en-US" dirty="0">
                <a:solidFill>
                  <a:srgbClr val="FF0000"/>
                </a:solidFill>
                <a:latin typeface="Times New Roman" panose="02020603050405020304" pitchFamily="18" charset="0"/>
                <a:ea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204438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1223" y="349567"/>
            <a:ext cx="12200776" cy="703078"/>
          </a:xfrm>
          <a:prstGeom prst="rect">
            <a:avLst/>
          </a:prstGeom>
        </p:spPr>
        <p:txBody>
          <a:bodyPr wrap="none">
            <a:spAutoFit/>
          </a:bodyPr>
          <a:lstStyle/>
          <a:p>
            <a:pPr>
              <a:lnSpc>
                <a:spcPts val="5050"/>
              </a:lnSpc>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3.2.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Quy</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chế</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làm</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việc</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của</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các</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tổ</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chức</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phụ</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trách</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bầu</a:t>
            </a: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4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12956" y="1183041"/>
            <a:ext cx="13604488" cy="11403122"/>
          </a:xfrm>
          <a:prstGeom prst="rect">
            <a:avLst/>
          </a:prstGeom>
        </p:spPr>
        <p:txBody>
          <a:bodyPr wrap="square">
            <a:spAutoFit/>
          </a:bodyPr>
          <a:lstStyle/>
          <a:p>
            <a:pPr algn="just">
              <a:lnSpc>
                <a:spcPts val="4000"/>
              </a:lnSpc>
              <a:spcBef>
                <a:spcPts val="600"/>
              </a:spcBef>
              <a:spcAft>
                <a:spcPts val="600"/>
              </a:spcAft>
            </a:pPr>
            <a:r>
              <a:rPr lang="en-US" sz="4000" spc="-20" dirty="0" err="1">
                <a:solidFill>
                  <a:srgbClr val="002060"/>
                </a:solidFill>
                <a:latin typeface="Times New Roman" panose="02020603050405020304" pitchFamily="18" charset="0"/>
                <a:ea typeface="Times New Roman" panose="02020603050405020304" pitchFamily="18" charset="0"/>
              </a:rPr>
              <a:t>Để</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bảo</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đảm</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hiệu</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quả</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hoạt</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động</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các</a:t>
            </a:r>
            <a:r>
              <a:rPr lang="en-US" sz="4000" spc="-20" dirty="0">
                <a:solidFill>
                  <a:srgbClr val="002060"/>
                </a:solidFill>
                <a:latin typeface="Times New Roman" panose="02020603050405020304" pitchFamily="18" charset="0"/>
                <a:ea typeface="Times New Roman" panose="02020603050405020304" pitchFamily="18" charset="0"/>
              </a:rPr>
              <a:t> </a:t>
            </a:r>
            <a:r>
              <a:rPr lang="vi-VN" sz="4000" spc="-20" dirty="0">
                <a:solidFill>
                  <a:srgbClr val="002060"/>
                </a:solidFill>
                <a:latin typeface="Times New Roman" panose="02020603050405020304" pitchFamily="18" charset="0"/>
                <a:ea typeface="Times New Roman" panose="02020603050405020304" pitchFamily="18" charset="0"/>
              </a:rPr>
              <a:t>TCPTBC </a:t>
            </a:r>
            <a:r>
              <a:rPr lang="en-US" sz="4000" spc="-20" dirty="0" err="1">
                <a:solidFill>
                  <a:srgbClr val="002060"/>
                </a:solidFill>
                <a:latin typeface="Times New Roman" panose="02020603050405020304" pitchFamily="18" charset="0"/>
                <a:ea typeface="Times New Roman" panose="02020603050405020304" pitchFamily="18" charset="0"/>
              </a:rPr>
              <a:t>cần</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xây</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dựng</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và</a:t>
            </a:r>
            <a:r>
              <a:rPr lang="en-US" sz="4000" spc="-20" dirty="0">
                <a:solidFill>
                  <a:srgbClr val="002060"/>
                </a:solidFill>
                <a:latin typeface="Times New Roman" panose="02020603050405020304" pitchFamily="18" charset="0"/>
                <a:ea typeface="Times New Roman" panose="02020603050405020304" pitchFamily="18" charset="0"/>
              </a:rPr>
              <a:t> ban </a:t>
            </a:r>
            <a:r>
              <a:rPr lang="en-US" sz="4000" spc="-20" dirty="0" err="1">
                <a:solidFill>
                  <a:srgbClr val="002060"/>
                </a:solidFill>
                <a:latin typeface="Times New Roman" panose="02020603050405020304" pitchFamily="18" charset="0"/>
                <a:ea typeface="Times New Roman" panose="02020603050405020304" pitchFamily="18" charset="0"/>
              </a:rPr>
              <a:t>hành</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quy</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chế</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làm</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việc</a:t>
            </a:r>
            <a:r>
              <a:rPr lang="en-US" sz="4000" spc="-20" dirty="0">
                <a:solidFill>
                  <a:srgbClr val="002060"/>
                </a:solidFill>
                <a:latin typeface="Times New Roman" panose="02020603050405020304" pitchFamily="18" charset="0"/>
                <a:ea typeface="Times New Roman" panose="02020603050405020304" pitchFamily="18" charset="0"/>
              </a:rPr>
              <a:t>. </a:t>
            </a:r>
            <a:r>
              <a:rPr lang="en-US" sz="4000" spc="-20" dirty="0" err="1">
                <a:solidFill>
                  <a:srgbClr val="002060"/>
                </a:solidFill>
                <a:latin typeface="Times New Roman" panose="02020603050405020304" pitchFamily="18" charset="0"/>
                <a:ea typeface="Times New Roman" panose="02020603050405020304" pitchFamily="18" charset="0"/>
              </a:rPr>
              <a:t>Nội</a:t>
            </a:r>
            <a:r>
              <a:rPr lang="en-US" sz="4000" spc="-20" dirty="0">
                <a:solidFill>
                  <a:srgbClr val="002060"/>
                </a:solidFill>
                <a:latin typeface="Times New Roman" panose="02020603050405020304" pitchFamily="18" charset="0"/>
                <a:ea typeface="Times New Roman" panose="02020603050405020304" pitchFamily="18" charset="0"/>
              </a:rPr>
              <a:t> dung </a:t>
            </a:r>
            <a:r>
              <a:rPr lang="en-US" sz="4000" spc="-20" dirty="0" err="1">
                <a:solidFill>
                  <a:srgbClr val="002060"/>
                </a:solidFill>
                <a:latin typeface="Times New Roman" panose="02020603050405020304" pitchFamily="18" charset="0"/>
                <a:ea typeface="Times New Roman" panose="02020603050405020304" pitchFamily="18" charset="0"/>
              </a:rPr>
              <a:t>gồm</a:t>
            </a:r>
            <a:r>
              <a:rPr lang="en-US" sz="4000" spc="-20" dirty="0">
                <a:solidFill>
                  <a:srgbClr val="002060"/>
                </a:solidFill>
                <a:latin typeface="Times New Roman" panose="02020603050405020304" pitchFamily="18" charset="0"/>
                <a:ea typeface="Times New Roman" panose="02020603050405020304" pitchFamily="18" charset="0"/>
              </a:rPr>
              <a:t>:</a:t>
            </a:r>
          </a:p>
          <a:p>
            <a:pPr indent="457200">
              <a:spcBef>
                <a:spcPts val="600"/>
              </a:spcBef>
              <a:spcAft>
                <a:spcPts val="600"/>
              </a:spcAft>
            </a:pPr>
            <a:r>
              <a:rPr lang="en-US" sz="7000" dirty="0">
                <a:solidFill>
                  <a:schemeClr val="accent2">
                    <a:lumMod val="75000"/>
                  </a:schemeClr>
                </a:solidFill>
              </a:rPr>
              <a:t>⚖️</a:t>
            </a:r>
            <a:r>
              <a:rPr lang="en-US" sz="4000" dirty="0"/>
              <a:t> </a:t>
            </a:r>
            <a:r>
              <a:rPr lang="en-US" sz="4000" dirty="0" err="1">
                <a:solidFill>
                  <a:srgbClr val="002060"/>
                </a:solidFill>
                <a:latin typeface="Times New Roman" panose="02020603050405020304" pitchFamily="18" charset="0"/>
                <a:cs typeface="Times New Roman" panose="02020603050405020304" pitchFamily="18" charset="0"/>
              </a:rPr>
              <a:t>Nguyên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tắc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hình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thức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làm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việc</a:t>
            </a:r>
            <a:endParaRPr lang="en-US" sz="4000" dirty="0">
              <a:solidFill>
                <a:srgbClr val="002060"/>
              </a:solidFill>
              <a:latin typeface="Times New Roman" panose="02020603050405020304" pitchFamily="18" charset="0"/>
              <a:cs typeface="Times New Roman" panose="02020603050405020304" pitchFamily="18" charset="0"/>
            </a:endParaRPr>
          </a:p>
          <a:p>
            <a:pPr indent="457200">
              <a:spcBef>
                <a:spcPts val="600"/>
              </a:spcBef>
              <a:spcAft>
                <a:spcPts val="600"/>
              </a:spcAft>
            </a:pPr>
            <a:r>
              <a:rPr lang="en-US" sz="4000" dirty="0">
                <a:latin typeface="Times New Roman" panose="02020603050405020304" pitchFamily="18" charset="0"/>
                <a:cs typeface="Times New Roman" panose="02020603050405020304" pitchFamily="18" charset="0"/>
              </a:rPr>
              <a:t> </a:t>
            </a:r>
            <a:r>
              <a:rPr lang="en-US" sz="6000" dirty="0">
                <a:solidFill>
                  <a:srgbClr val="00B0F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lề</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lối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trình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xử</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công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việc</a:t>
            </a:r>
            <a:endParaRPr lang="en-US" sz="4000" dirty="0">
              <a:solidFill>
                <a:srgbClr val="002060"/>
              </a:solidFill>
              <a:latin typeface="Times New Roman" panose="02020603050405020304" pitchFamily="18" charset="0"/>
              <a:cs typeface="Times New Roman" panose="02020603050405020304" pitchFamily="18" charset="0"/>
            </a:endParaRPr>
          </a:p>
          <a:p>
            <a:pPr indent="457200">
              <a:spcBef>
                <a:spcPts val="600"/>
              </a:spcBef>
              <a:spcAft>
                <a:spcPts val="600"/>
              </a:spcAft>
            </a:pPr>
            <a:r>
              <a:rPr lang="en-US" sz="6500" dirty="0">
                <a:solidFill>
                  <a:srgbClr val="7030A0"/>
                </a:solidFill>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họp</a:t>
            </a:r>
            <a:endParaRPr lang="en-US" sz="4000" dirty="0">
              <a:solidFill>
                <a:srgbClr val="002060"/>
              </a:solidFill>
              <a:latin typeface="Times New Roman" panose="02020603050405020304" pitchFamily="18" charset="0"/>
              <a:cs typeface="Times New Roman" panose="02020603050405020304" pitchFamily="18" charset="0"/>
            </a:endParaRPr>
          </a:p>
          <a:p>
            <a:pPr indent="457200">
              <a:spcBef>
                <a:spcPts val="600"/>
              </a:spcBef>
              <a:spcAft>
                <a:spcPts val="600"/>
              </a:spcAft>
            </a:pPr>
            <a:r>
              <a:rPr lang="en-US" sz="6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Phân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công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nhiệm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vụ</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quyền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hạn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trách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nhiệm</a:t>
            </a:r>
            <a:endParaRPr lang="en-US" sz="4000" dirty="0">
              <a:solidFill>
                <a:srgbClr val="002060"/>
              </a:solidFill>
              <a:latin typeface="Times New Roman" panose="02020603050405020304" pitchFamily="18" charset="0"/>
              <a:cs typeface="Times New Roman" panose="02020603050405020304" pitchFamily="18" charset="0"/>
            </a:endParaRPr>
          </a:p>
          <a:p>
            <a:pPr indent="457200">
              <a:spcBef>
                <a:spcPts val="600"/>
              </a:spcBef>
              <a:spcAft>
                <a:spcPts val="600"/>
              </a:spcAft>
            </a:pPr>
            <a:r>
              <a:rPr lang="en-US" sz="6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Quan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hệ</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công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chế</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độ</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thông</a:t>
            </a:r>
            <a:r>
              <a:rPr lang="en-US" sz="4000" dirty="0">
                <a:solidFill>
                  <a:srgbClr val="002060"/>
                </a:solidFill>
                <a:latin typeface="Times New Roman" panose="02020603050405020304" pitchFamily="18" charset="0"/>
                <a:cs typeface="Times New Roman" panose="02020603050405020304" pitchFamily="18" charset="0"/>
              </a:rPr>
              <a:t> tin, </a:t>
            </a:r>
            <a:r>
              <a:rPr lang="en-US" sz="4000" dirty="0" err="1">
                <a:solidFill>
                  <a:srgbClr val="002060"/>
                </a:solidFill>
                <a:latin typeface="Times New Roman" panose="02020603050405020304" pitchFamily="18" charset="0"/>
                <a:cs typeface="Times New Roman" panose="02020603050405020304" pitchFamily="18" charset="0"/>
              </a:rPr>
              <a:t>báo</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cáo</a:t>
            </a:r>
            <a:endParaRPr lang="en-US" sz="4000" dirty="0">
              <a:solidFill>
                <a:srgbClr val="002060"/>
              </a:solidFill>
              <a:latin typeface="Times New Roman" panose="02020603050405020304" pitchFamily="18" charset="0"/>
              <a:cs typeface="Times New Roman" panose="02020603050405020304" pitchFamily="18" charset="0"/>
            </a:endParaRPr>
          </a:p>
          <a:p>
            <a:pPr algn="just">
              <a:lnSpc>
                <a:spcPts val="4000"/>
              </a:lnSpc>
              <a:spcBef>
                <a:spcPts val="600"/>
              </a:spcBef>
              <a:spcAft>
                <a:spcPts val="600"/>
              </a:spcAft>
            </a:pPr>
            <a:endParaRPr lang="en-US" sz="4000" b="1" dirty="0"/>
          </a:p>
          <a:p>
            <a:pPr algn="just">
              <a:lnSpc>
                <a:spcPts val="4000"/>
              </a:lnSpc>
              <a:spcBef>
                <a:spcPts val="600"/>
              </a:spcBef>
              <a:spcAft>
                <a:spcPts val="600"/>
              </a:spcAft>
            </a:pPr>
            <a:endParaRPr lang="en-US" sz="4000" dirty="0"/>
          </a:p>
          <a:p>
            <a:pPr algn="just">
              <a:lnSpc>
                <a:spcPts val="4000"/>
              </a:lnSpc>
              <a:spcBef>
                <a:spcPts val="600"/>
              </a:spcBef>
              <a:spcAft>
                <a:spcPts val="600"/>
              </a:spcAft>
            </a:pPr>
            <a:endParaRPr lang="en-US" sz="4000" spc="-20" dirty="0">
              <a:solidFill>
                <a:srgbClr val="002060"/>
              </a:solidFill>
              <a:latin typeface="Times New Roman" panose="02020603050405020304" pitchFamily="18" charset="0"/>
              <a:ea typeface="Times New Roman" panose="02020603050405020304" pitchFamily="18" charset="0"/>
            </a:endParaRPr>
          </a:p>
          <a:p>
            <a:pPr algn="just">
              <a:lnSpc>
                <a:spcPts val="4000"/>
              </a:lnSpc>
              <a:spcBef>
                <a:spcPts val="600"/>
              </a:spcBef>
              <a:spcAft>
                <a:spcPts val="600"/>
              </a:spcAft>
            </a:pPr>
            <a:endParaRPr lang="en-US" sz="4000" spc="-20" dirty="0">
              <a:solidFill>
                <a:srgbClr val="002060"/>
              </a:solidFill>
              <a:effectLst/>
              <a:latin typeface="Times New Roman" panose="02020603050405020304" pitchFamily="18" charset="0"/>
              <a:ea typeface="Calibri" panose="020F0502020204030204" pitchFamily="34" charset="0"/>
            </a:endParaRPr>
          </a:p>
          <a:p>
            <a:pPr algn="just">
              <a:lnSpc>
                <a:spcPts val="4000"/>
              </a:lnSpc>
              <a:spcBef>
                <a:spcPts val="600"/>
              </a:spcBef>
              <a:spcAft>
                <a:spcPts val="600"/>
              </a:spcAft>
            </a:pPr>
            <a:endParaRPr lang="en-US" sz="4000" spc="-20" dirty="0">
              <a:solidFill>
                <a:srgbClr val="002060"/>
              </a:solidFill>
              <a:latin typeface="Times New Roman" panose="02020603050405020304" pitchFamily="18" charset="0"/>
              <a:ea typeface="Calibri" panose="020F0502020204030204" pitchFamily="34" charset="0"/>
            </a:endParaRPr>
          </a:p>
          <a:p>
            <a:pPr algn="just">
              <a:lnSpc>
                <a:spcPts val="4000"/>
              </a:lnSpc>
              <a:spcBef>
                <a:spcPts val="600"/>
              </a:spcBef>
              <a:spcAft>
                <a:spcPts val="600"/>
              </a:spcAft>
            </a:pPr>
            <a:endParaRPr lang="en-US" sz="4000" spc="-20" dirty="0">
              <a:solidFill>
                <a:srgbClr val="002060"/>
              </a:solidFill>
              <a:effectLst/>
              <a:latin typeface="Times New Roman" panose="02020603050405020304" pitchFamily="18" charset="0"/>
              <a:ea typeface="Calibri" panose="020F0502020204030204" pitchFamily="34" charset="0"/>
            </a:endParaRPr>
          </a:p>
          <a:p>
            <a:pPr algn="just">
              <a:lnSpc>
                <a:spcPts val="4000"/>
              </a:lnSpc>
              <a:spcBef>
                <a:spcPts val="600"/>
              </a:spcBef>
              <a:spcAft>
                <a:spcPts val="600"/>
              </a:spcAft>
            </a:pPr>
            <a:endParaRPr lang="en-US" sz="40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152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p:nvPr/>
        </p:nvSpPr>
        <p:spPr>
          <a:xfrm>
            <a:off x="287079" y="2444944"/>
            <a:ext cx="11458456" cy="587693"/>
          </a:xfrm>
          <a:prstGeom prst="rect">
            <a:avLst/>
          </a:prstGeom>
          <a:noFill/>
          <a:ln/>
        </p:spPr>
        <p:txBody>
          <a:bodyPr wrap="none" lIns="0" tIns="0" rIns="0" bIns="0" rtlCol="0" anchor="t"/>
          <a:lstStyle/>
          <a:p>
            <a:pPr marL="0" indent="0" algn="l">
              <a:lnSpc>
                <a:spcPts val="4600"/>
              </a:lnSpc>
              <a:buNone/>
            </a:pPr>
            <a:r>
              <a:rPr lang="en-US" sz="4000" b="1" dirty="0">
                <a:solidFill>
                  <a:srgbClr val="403CCF"/>
                </a:solidFill>
                <a:latin typeface="Times New Roman" panose="02020603050405020304" pitchFamily="18" charset="0"/>
                <a:ea typeface="Libre Baskerville" pitchFamily="34" charset="-122"/>
                <a:cs typeface="Times New Roman" panose="02020603050405020304" pitchFamily="18" charset="0"/>
              </a:rPr>
              <a:t>PHẦN IV – DANH SÁCH CỬ TRI &amp; THẺ CỬ TRI</a:t>
            </a:r>
            <a:endParaRPr lang="en-US" sz="4000" b="1" dirty="0">
              <a:latin typeface="Times New Roman" panose="02020603050405020304" pitchFamily="18" charset="0"/>
              <a:cs typeface="Times New Roman" panose="02020603050405020304" pitchFamily="18" charset="0"/>
            </a:endParaRPr>
          </a:p>
        </p:txBody>
      </p:sp>
      <p:sp>
        <p:nvSpPr>
          <p:cNvPr id="4" name="Text 1"/>
          <p:cNvSpPr/>
          <p:nvPr/>
        </p:nvSpPr>
        <p:spPr>
          <a:xfrm>
            <a:off x="810578" y="3314921"/>
            <a:ext cx="4319111" cy="352544"/>
          </a:xfrm>
          <a:prstGeom prst="rect">
            <a:avLst/>
          </a:prstGeom>
          <a:noFill/>
          <a:ln/>
        </p:spPr>
        <p:txBody>
          <a:bodyPr wrap="none" lIns="0" tIns="0" rIns="0" bIns="0" rtlCol="0" anchor="t"/>
          <a:lstStyle/>
          <a:p>
            <a:pPr marL="0" indent="0" algn="l">
              <a:lnSpc>
                <a:spcPts val="2750"/>
              </a:lnSpc>
              <a:buNone/>
            </a:pP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4.1.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Nguyên</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tắc</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lập danh sách </a:t>
            </a:r>
            <a:r>
              <a:rPr lang="en-US" sz="3000" b="1" dirty="0" err="1">
                <a:solidFill>
                  <a:srgbClr val="403CCF"/>
                </a:solidFill>
                <a:latin typeface="Times New Roman" panose="02020603050405020304" pitchFamily="18" charset="0"/>
                <a:ea typeface="Libre Baskerville" pitchFamily="34" charset="-122"/>
                <a:cs typeface="Times New Roman" panose="02020603050405020304" pitchFamily="18" charset="0"/>
              </a:rPr>
              <a:t>cử</a:t>
            </a:r>
            <a:r>
              <a:rPr lang="en-US" sz="3000" b="1" dirty="0">
                <a:solidFill>
                  <a:srgbClr val="403CCF"/>
                </a:solidFill>
                <a:latin typeface="Times New Roman" panose="02020603050405020304" pitchFamily="18" charset="0"/>
                <a:ea typeface="Libre Baskerville" pitchFamily="34" charset="-122"/>
                <a:cs typeface="Times New Roman" panose="02020603050405020304" pitchFamily="18" charset="0"/>
              </a:rPr>
              <a:t> tri</a:t>
            </a:r>
            <a:endParaRPr lang="en-US" sz="3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87079" y="3949749"/>
            <a:ext cx="7632087" cy="2739211"/>
          </a:xfrm>
          <a:prstGeom prst="rect">
            <a:avLst/>
          </a:prstGeom>
        </p:spPr>
        <p:txBody>
          <a:bodyPr wrap="square">
            <a:spAutoFit/>
          </a:bodyPr>
          <a:lstStyle/>
          <a:p>
            <a:pPr algn="just"/>
            <a:r>
              <a:rPr lang="vi-VN" sz="3000" dirty="0">
                <a:solidFill>
                  <a:srgbClr val="002060"/>
                </a:solidFill>
                <a:latin typeface="Times New Roman" panose="02020603050405020304" pitchFamily="18" charset="0"/>
                <a:cs typeface="Times New Roman" panose="02020603050405020304" pitchFamily="18" charset="0"/>
              </a:rPr>
              <a:t>Mọi công dân có quyền bầu cử đều được ghi tên vào danh sách cử tri và được phát thẻ cử tri</a:t>
            </a:r>
          </a:p>
          <a:p>
            <a:pPr algn="just"/>
            <a:r>
              <a:rPr lang="vi-VN" sz="2800" i="1" dirty="0">
                <a:solidFill>
                  <a:srgbClr val="002060"/>
                </a:solidFill>
                <a:latin typeface="Times New Roman" panose="02020603050405020304" pitchFamily="18" charset="0"/>
                <a:cs typeface="Times New Roman" panose="02020603050405020304" pitchFamily="18" charset="0"/>
              </a:rPr>
              <a:t>(trừ các trường hợp</a:t>
            </a:r>
            <a:r>
              <a:rPr lang="en-US" sz="2800" i="1" dirty="0">
                <a:solidFill>
                  <a:srgbClr val="002060"/>
                </a:solidFill>
                <a:latin typeface="Times New Roman" panose="02020603050405020304" pitchFamily="18" charset="0"/>
                <a:cs typeface="Times New Roman" panose="02020603050405020304" pitchFamily="18" charset="0"/>
              </a:rPr>
              <a:t> </a:t>
            </a:r>
            <a:r>
              <a:rPr lang="vi-VN" sz="2800" i="1" dirty="0">
                <a:solidFill>
                  <a:srgbClr val="002060"/>
                </a:solidFill>
                <a:latin typeface="Times New Roman" panose="02020603050405020304" pitchFamily="18" charset="0"/>
                <a:cs typeface="Times New Roman" panose="02020603050405020304" pitchFamily="18" charset="0"/>
              </a:rPr>
              <a:t>bị tước quyền bầu cử</a:t>
            </a:r>
            <a:r>
              <a:rPr lang="en-US" sz="2800" i="1" dirty="0">
                <a:solidFill>
                  <a:srgbClr val="002060"/>
                </a:solidFill>
                <a:latin typeface="Times New Roman" panose="02020603050405020304" pitchFamily="18" charset="0"/>
                <a:cs typeface="Times New Roman" panose="02020603050405020304" pitchFamily="18" charset="0"/>
              </a:rPr>
              <a:t>, </a:t>
            </a:r>
            <a:r>
              <a:rPr lang="vi-VN" sz="2800" i="1" dirty="0">
                <a:solidFill>
                  <a:srgbClr val="002060"/>
                </a:solidFill>
                <a:latin typeface="Times New Roman" panose="02020603050405020304" pitchFamily="18" charset="0"/>
                <a:cs typeface="Times New Roman" panose="02020603050405020304" pitchFamily="18" charset="0"/>
              </a:rPr>
              <a:t>bị kết án tử hình đang trong thời gian chờ thi hành án, người đang chấp hành hình phạt tù mà không được hưởng án treo, người mất năng lực hành vi dân sự</a:t>
            </a:r>
            <a:r>
              <a:rPr lang="en-US" sz="2800" i="1" dirty="0">
                <a:solidFill>
                  <a:srgbClr val="00206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661" y="3032637"/>
            <a:ext cx="6315740" cy="5196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938" y="-28160"/>
            <a:ext cx="9303857" cy="2260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3847</TotalTime>
  <Words>7025</Words>
  <Application>Microsoft Office PowerPoint</Application>
  <PresentationFormat>Custom</PresentationFormat>
  <Paragraphs>573</Paragraphs>
  <Slides>49</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49</vt:i4>
      </vt:variant>
    </vt:vector>
  </HeadingPairs>
  <TitlesOfParts>
    <vt:vector size="63" baseType="lpstr">
      <vt:lpstr>Century Gothic</vt:lpstr>
      <vt:lpstr>Helvetica World</vt:lpstr>
      <vt:lpstr>Inter</vt:lpstr>
      <vt:lpstr>Open Sans</vt:lpstr>
      <vt:lpstr>Wingdings 3</vt:lpstr>
      <vt:lpstr>Wingdings</vt:lpstr>
      <vt:lpstr>Times New Roman</vt:lpstr>
      <vt:lpstr>Garamond</vt:lpstr>
      <vt:lpstr>Libre Baskerville</vt:lpstr>
      <vt:lpstr>Be Vietnam Pro</vt:lpstr>
      <vt:lpstr>Arial</vt:lpstr>
      <vt:lpstr>Office Theme</vt:lpstr>
      <vt:lpstr>Ion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DINH THI HANG</dc:creator>
  <cp:lastModifiedBy>huongdt258@gmail.com</cp:lastModifiedBy>
  <cp:revision>180</cp:revision>
  <cp:lastPrinted>2025-12-18T08:23:22Z</cp:lastPrinted>
  <dcterms:created xsi:type="dcterms:W3CDTF">2025-11-24T10:18:09Z</dcterms:created>
  <dcterms:modified xsi:type="dcterms:W3CDTF">2026-02-26T23:38:02Z</dcterms:modified>
</cp:coreProperties>
</file>