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16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4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3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4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3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7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6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9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2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9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3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B7ACB-4C00-4E58-B495-603ED2DE5AC3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40C8-F5D2-470E-935F-88A8E6AF2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1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Quốc Ca Việt Nam - Lá Cờ Tung Bay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7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khanh Nguyen</dc:creator>
  <cp:lastModifiedBy>khanh Nguyen</cp:lastModifiedBy>
  <cp:revision>1</cp:revision>
  <dcterms:created xsi:type="dcterms:W3CDTF">2025-08-03T14:35:39Z</dcterms:created>
  <dcterms:modified xsi:type="dcterms:W3CDTF">2025-08-03T14:39:09Z</dcterms:modified>
</cp:coreProperties>
</file>